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ee510e15214c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0578100b324e61"/>
  </p:sldMasterIdLst>
  <p:sldIdLst>
    <p:sldId xmlns:r="http://schemas.openxmlformats.org/officeDocument/2006/relationships" id="256" r:id="R42903848fb304052"/>
    <p:sldId xmlns:r="http://schemas.openxmlformats.org/officeDocument/2006/relationships" id="257" r:id="Rf4f23e7a8fdb4948"/>
    <p:sldId xmlns:r="http://schemas.openxmlformats.org/officeDocument/2006/relationships" id="258" r:id="Rbb83935f5eb64f4e"/>
    <p:sldId xmlns:r="http://schemas.openxmlformats.org/officeDocument/2006/relationships" id="259" r:id="R94576a00fd204a28"/>
    <p:sldId xmlns:r="http://schemas.openxmlformats.org/officeDocument/2006/relationships" id="260" r:id="R392dee9ea67c419c"/>
    <p:sldId xmlns:r="http://schemas.openxmlformats.org/officeDocument/2006/relationships" id="261" r:id="R56d8b79f959b4e63"/>
    <p:sldId xmlns:r="http://schemas.openxmlformats.org/officeDocument/2006/relationships" id="262" r:id="Ree710a5bfb7242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578100b324e61" /><Relationship Type="http://schemas.openxmlformats.org/officeDocument/2006/relationships/slide" Target="/ppt/slides/slide1.xml" Id="R42903848fb304052" /><Relationship Type="http://schemas.openxmlformats.org/officeDocument/2006/relationships/slide" Target="/ppt/slides/slide2.xml" Id="Rf4f23e7a8fdb4948" /><Relationship Type="http://schemas.openxmlformats.org/officeDocument/2006/relationships/slide" Target="/ppt/slides/slide3.xml" Id="Rbb83935f5eb64f4e" /><Relationship Type="http://schemas.openxmlformats.org/officeDocument/2006/relationships/slide" Target="/ppt/slides/slide4.xml" Id="R94576a00fd204a28" /><Relationship Type="http://schemas.openxmlformats.org/officeDocument/2006/relationships/slide" Target="/ppt/slides/slide5.xml" Id="R392dee9ea67c419c" /><Relationship Type="http://schemas.openxmlformats.org/officeDocument/2006/relationships/slide" Target="/ppt/slides/slide6.xml" Id="R56d8b79f959b4e63" /><Relationship Type="http://schemas.openxmlformats.org/officeDocument/2006/relationships/slide" Target="/ppt/slides/slide7.xml" Id="Ree710a5bfb7242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06c8eac2447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b95b1ea794b03" /><Relationship Type="http://schemas.openxmlformats.org/officeDocument/2006/relationships/theme" Target="/ppt/slideMasters/theme/theme1.xml" Id="R4c4047bf1bdb43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2b95b1ea794b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ba802350a4a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35df46a1f40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59144363049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d96c642f44f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a1ab72bcc48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c27ecffea42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5f7f4c8eb43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PRIMA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PRIMA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−328 285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231 760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ODDEN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Nydalsveien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990 668 035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HOLDING AS</a:t>
            </a:r>
          </a:p>
        </p:txBody>
      </p:sp>
    </p:spTree>
  </p:cSld>
  <p:clrMapOvr>
    <a:masterClrMapping xmlns:a="http://schemas.openxmlformats.org/drawingml/2006/main"/>
  </p:clrMapOvr>
</p:sld>
</file>