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020181985546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db6f2db67640a1"/>
  </p:sldMasterIdLst>
  <p:sldIdLst>
    <p:sldId xmlns:r="http://schemas.openxmlformats.org/officeDocument/2006/relationships" id="256" r:id="Re12aa08969ac4ee1"/>
    <p:sldId xmlns:r="http://schemas.openxmlformats.org/officeDocument/2006/relationships" id="257" r:id="R176cc9beda48424b"/>
    <p:sldId xmlns:r="http://schemas.openxmlformats.org/officeDocument/2006/relationships" id="258" r:id="R9642fdf3479f4a6e"/>
    <p:sldId xmlns:r="http://schemas.openxmlformats.org/officeDocument/2006/relationships" id="259" r:id="R5d792466a1f148ff"/>
    <p:sldId xmlns:r="http://schemas.openxmlformats.org/officeDocument/2006/relationships" id="260" r:id="R1b93703f08604102"/>
    <p:sldId xmlns:r="http://schemas.openxmlformats.org/officeDocument/2006/relationships" id="261" r:id="R7d08516f318e4dc5"/>
    <p:sldId xmlns:r="http://schemas.openxmlformats.org/officeDocument/2006/relationships" id="262" r:id="R7942c2ed400047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db6f2db67640a1" /><Relationship Type="http://schemas.openxmlformats.org/officeDocument/2006/relationships/slide" Target="/ppt/slides/slide1.xml" Id="Re12aa08969ac4ee1" /><Relationship Type="http://schemas.openxmlformats.org/officeDocument/2006/relationships/slide" Target="/ppt/slides/slide2.xml" Id="R176cc9beda48424b" /><Relationship Type="http://schemas.openxmlformats.org/officeDocument/2006/relationships/slide" Target="/ppt/slides/slide3.xml" Id="R9642fdf3479f4a6e" /><Relationship Type="http://schemas.openxmlformats.org/officeDocument/2006/relationships/slide" Target="/ppt/slides/slide4.xml" Id="R5d792466a1f148ff" /><Relationship Type="http://schemas.openxmlformats.org/officeDocument/2006/relationships/slide" Target="/ppt/slides/slide5.xml" Id="R1b93703f08604102" /><Relationship Type="http://schemas.openxmlformats.org/officeDocument/2006/relationships/slide" Target="/ppt/slides/slide6.xml" Id="R7d08516f318e4dc5" /><Relationship Type="http://schemas.openxmlformats.org/officeDocument/2006/relationships/slide" Target="/ppt/slides/slide7.xml" Id="R7942c2ed400047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ad241a9c794c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3d09eb3c9418f" /><Relationship Type="http://schemas.openxmlformats.org/officeDocument/2006/relationships/theme" Target="/ppt/slideMasters/theme/theme1.xml" Id="R30c28a1a0a594d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13d09eb3c941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44e76676f4c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4cc1acc6c40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afe5f975246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7baf90e3840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15d58ebd841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abbcd4998747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3a9148cb7540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FERD JHA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FERD JHA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210 000 000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210 000 000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213 000 000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1 870 000 000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1 974 000 000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HENRIK ANDRESEN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Mauds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990 653 631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FERD JHA AS</a:t>
            </a:r>
          </a:p>
        </p:txBody>
      </p:sp>
    </p:spTree>
  </p:cSld>
  <p:clrMapOvr>
    <a:masterClrMapping xmlns:a="http://schemas.openxmlformats.org/drawingml/2006/main"/>
  </p:clrMapOvr>
</p:sld>
</file>