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cceef9d43da4f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0459923f85464c"/>
  </p:sldMasterIdLst>
  <p:sldIdLst>
    <p:sldId xmlns:r="http://schemas.openxmlformats.org/officeDocument/2006/relationships" id="256" r:id="Rc250be28b7e74dd4"/>
    <p:sldId xmlns:r="http://schemas.openxmlformats.org/officeDocument/2006/relationships" id="257" r:id="Rebae86d267824688"/>
    <p:sldId xmlns:r="http://schemas.openxmlformats.org/officeDocument/2006/relationships" id="258" r:id="R6570f2e82f544088"/>
    <p:sldId xmlns:r="http://schemas.openxmlformats.org/officeDocument/2006/relationships" id="259" r:id="Rd910865257cd40c0"/>
    <p:sldId xmlns:r="http://schemas.openxmlformats.org/officeDocument/2006/relationships" id="260" r:id="Rae6e07e1b7fc4c79"/>
    <p:sldId xmlns:r="http://schemas.openxmlformats.org/officeDocument/2006/relationships" id="261" r:id="R0cc23d2bf34f4ab6"/>
    <p:sldId xmlns:r="http://schemas.openxmlformats.org/officeDocument/2006/relationships" id="262" r:id="Ra0abf5298ebd45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0459923f85464c" /><Relationship Type="http://schemas.openxmlformats.org/officeDocument/2006/relationships/slide" Target="/ppt/slides/slide1.xml" Id="Rc250be28b7e74dd4" /><Relationship Type="http://schemas.openxmlformats.org/officeDocument/2006/relationships/slide" Target="/ppt/slides/slide2.xml" Id="Rebae86d267824688" /><Relationship Type="http://schemas.openxmlformats.org/officeDocument/2006/relationships/slide" Target="/ppt/slides/slide3.xml" Id="R6570f2e82f544088" /><Relationship Type="http://schemas.openxmlformats.org/officeDocument/2006/relationships/slide" Target="/ppt/slides/slide4.xml" Id="Rd910865257cd40c0" /><Relationship Type="http://schemas.openxmlformats.org/officeDocument/2006/relationships/slide" Target="/ppt/slides/slide5.xml" Id="Rae6e07e1b7fc4c79" /><Relationship Type="http://schemas.openxmlformats.org/officeDocument/2006/relationships/slide" Target="/ppt/slides/slide6.xml" Id="R0cc23d2bf34f4ab6" /><Relationship Type="http://schemas.openxmlformats.org/officeDocument/2006/relationships/slide" Target="/ppt/slides/slide7.xml" Id="Ra0abf5298ebd45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0d28e335634d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5d4ec0e53442e9" /><Relationship Type="http://schemas.openxmlformats.org/officeDocument/2006/relationships/theme" Target="/ppt/slideMasters/theme/theme1.xml" Id="R93825fb5116049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5d4ec0e53442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dd7775a504a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f074356ecc44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c842d393d144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e5936a3aa049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d3372c943e42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5e7674fbaa46c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4685a1ffc54c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MOTRI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MOTRI AS ble etablert [år] og holder til i Blommenholm.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−125 702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−3 972 229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9 478 069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9 495 564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PER-MORTHEN JOHANNESSEN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TRINE SKØIEN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Lillehagveien 73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1365 Blommenholm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54 02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990 643 814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MOTRI AS</a:t>
            </a:r>
          </a:p>
        </p:txBody>
      </p:sp>
    </p:spTree>
  </p:cSld>
  <p:clrMapOvr>
    <a:masterClrMapping xmlns:a="http://schemas.openxmlformats.org/drawingml/2006/main"/>
  </p:clrMapOvr>
</p:sld>
</file>