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9715de97ee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4c96cd19541ed"/>
  </p:sldMasterIdLst>
  <p:sldIdLst>
    <p:sldId xmlns:r="http://schemas.openxmlformats.org/officeDocument/2006/relationships" id="256" r:id="Rf1fa9593fe614cf2"/>
    <p:sldId xmlns:r="http://schemas.openxmlformats.org/officeDocument/2006/relationships" id="257" r:id="Refc37525589c4e37"/>
    <p:sldId xmlns:r="http://schemas.openxmlformats.org/officeDocument/2006/relationships" id="258" r:id="Rc2da9bf2e7a14d7d"/>
    <p:sldId xmlns:r="http://schemas.openxmlformats.org/officeDocument/2006/relationships" id="259" r:id="R4a2b4d4b9c0b4106"/>
    <p:sldId xmlns:r="http://schemas.openxmlformats.org/officeDocument/2006/relationships" id="260" r:id="R891944479e394bc2"/>
    <p:sldId xmlns:r="http://schemas.openxmlformats.org/officeDocument/2006/relationships" id="261" r:id="R4bbe22c5d63a41c3"/>
    <p:sldId xmlns:r="http://schemas.openxmlformats.org/officeDocument/2006/relationships" id="262" r:id="Rbbeb44d1b155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4c96cd19541ed" /><Relationship Type="http://schemas.openxmlformats.org/officeDocument/2006/relationships/slide" Target="/ppt/slides/slide1.xml" Id="Rf1fa9593fe614cf2" /><Relationship Type="http://schemas.openxmlformats.org/officeDocument/2006/relationships/slide" Target="/ppt/slides/slide2.xml" Id="Refc37525589c4e37" /><Relationship Type="http://schemas.openxmlformats.org/officeDocument/2006/relationships/slide" Target="/ppt/slides/slide3.xml" Id="Rc2da9bf2e7a14d7d" /><Relationship Type="http://schemas.openxmlformats.org/officeDocument/2006/relationships/slide" Target="/ppt/slides/slide4.xml" Id="R4a2b4d4b9c0b4106" /><Relationship Type="http://schemas.openxmlformats.org/officeDocument/2006/relationships/slide" Target="/ppt/slides/slide5.xml" Id="R891944479e394bc2" /><Relationship Type="http://schemas.openxmlformats.org/officeDocument/2006/relationships/slide" Target="/ppt/slides/slide6.xml" Id="R4bbe22c5d63a41c3" /><Relationship Type="http://schemas.openxmlformats.org/officeDocument/2006/relationships/slide" Target="/ppt/slides/slide7.xml" Id="Rbbeb44d1b155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77c7d010e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55c4e2b304464" /><Relationship Type="http://schemas.openxmlformats.org/officeDocument/2006/relationships/theme" Target="/ppt/slideMasters/theme/theme1.xml" Id="R7f01bc51815d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555c4e2b3044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42baa4008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25af6ff65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6dfcd98b44a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b7a495aa8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e05d7181c49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0952ff128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a73173059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−6 565 567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197 090 377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197 852 493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COMVIK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I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VIKINGSTAD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VIKINGSTAD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frank@sysco.no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990 630 550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