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3f1526a08e140a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b1bd6b3dcd045d9"/>
  </p:sldMasterIdLst>
  <p:sldIdLst>
    <p:sldId xmlns:r="http://schemas.openxmlformats.org/officeDocument/2006/relationships" id="256" r:id="Ra005da25b2f34bbf"/>
    <p:sldId xmlns:r="http://schemas.openxmlformats.org/officeDocument/2006/relationships" id="257" r:id="R31821a1f07b348f8"/>
    <p:sldId xmlns:r="http://schemas.openxmlformats.org/officeDocument/2006/relationships" id="258" r:id="Rdb91d42c60374a17"/>
    <p:sldId xmlns:r="http://schemas.openxmlformats.org/officeDocument/2006/relationships" id="259" r:id="R3e231dadeb234a28"/>
    <p:sldId xmlns:r="http://schemas.openxmlformats.org/officeDocument/2006/relationships" id="260" r:id="R5e8d5623cde34ca4"/>
    <p:sldId xmlns:r="http://schemas.openxmlformats.org/officeDocument/2006/relationships" id="261" r:id="R67cec0553c9a4db3"/>
    <p:sldId xmlns:r="http://schemas.openxmlformats.org/officeDocument/2006/relationships" id="262" r:id="R4aaca68a716c4b5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b1bd6b3dcd045d9" /><Relationship Type="http://schemas.openxmlformats.org/officeDocument/2006/relationships/slide" Target="/ppt/slides/slide1.xml" Id="Ra005da25b2f34bbf" /><Relationship Type="http://schemas.openxmlformats.org/officeDocument/2006/relationships/slide" Target="/ppt/slides/slide2.xml" Id="R31821a1f07b348f8" /><Relationship Type="http://schemas.openxmlformats.org/officeDocument/2006/relationships/slide" Target="/ppt/slides/slide3.xml" Id="Rdb91d42c60374a17" /><Relationship Type="http://schemas.openxmlformats.org/officeDocument/2006/relationships/slide" Target="/ppt/slides/slide4.xml" Id="R3e231dadeb234a28" /><Relationship Type="http://schemas.openxmlformats.org/officeDocument/2006/relationships/slide" Target="/ppt/slides/slide5.xml" Id="R5e8d5623cde34ca4" /><Relationship Type="http://schemas.openxmlformats.org/officeDocument/2006/relationships/slide" Target="/ppt/slides/slide6.xml" Id="R67cec0553c9a4db3" /><Relationship Type="http://schemas.openxmlformats.org/officeDocument/2006/relationships/slide" Target="/ppt/slides/slide7.xml" Id="R4aaca68a716c4b5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476be56c1a046b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9fff4d4c6a54901" /><Relationship Type="http://schemas.openxmlformats.org/officeDocument/2006/relationships/theme" Target="/ppt/slideMasters/theme/theme1.xml" Id="R88aa9aae4c53404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9fff4d4c6a5490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8e1436055ac438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d1656d5c42d4ef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045022a0e4f4c4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f20bd6bd5ea486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f27846ada3945d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7749c667a384c1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a5f33c713c24c9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VRAS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VRAS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VRAS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VRAS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VRAS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VRAS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−313 368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32 311 829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411 845 835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414 747 586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VRAS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VIBEKE RIVELSRUD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VRAS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Grundingen 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0250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990 623 945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VRAS AS</a:t>
            </a:r>
          </a:p>
        </p:txBody>
      </p:sp>
    </p:spTree>
  </p:cSld>
  <p:clrMapOvr>
    <a:masterClrMapping xmlns:a="http://schemas.openxmlformats.org/drawingml/2006/main"/>
  </p:clrMapOvr>
</p:sld>
</file>