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192cf9eaa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a1c3463a145c6"/>
  </p:sldMasterIdLst>
  <p:sldIdLst>
    <p:sldId xmlns:r="http://schemas.openxmlformats.org/officeDocument/2006/relationships" id="256" r:id="Rf89e2886ae7c4c3f"/>
    <p:sldId xmlns:r="http://schemas.openxmlformats.org/officeDocument/2006/relationships" id="257" r:id="Rc28b723c9dc8405f"/>
    <p:sldId xmlns:r="http://schemas.openxmlformats.org/officeDocument/2006/relationships" id="258" r:id="R9029190886534669"/>
    <p:sldId xmlns:r="http://schemas.openxmlformats.org/officeDocument/2006/relationships" id="259" r:id="R69a29a6f67ae4e1f"/>
    <p:sldId xmlns:r="http://schemas.openxmlformats.org/officeDocument/2006/relationships" id="260" r:id="Rfcf5ac5557af4524"/>
    <p:sldId xmlns:r="http://schemas.openxmlformats.org/officeDocument/2006/relationships" id="261" r:id="Rf8ffd92adce848b9"/>
    <p:sldId xmlns:r="http://schemas.openxmlformats.org/officeDocument/2006/relationships" id="262" r:id="R6ca84a4e413d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a1c3463a145c6" /><Relationship Type="http://schemas.openxmlformats.org/officeDocument/2006/relationships/slide" Target="/ppt/slides/slide1.xml" Id="Rf89e2886ae7c4c3f" /><Relationship Type="http://schemas.openxmlformats.org/officeDocument/2006/relationships/slide" Target="/ppt/slides/slide2.xml" Id="Rc28b723c9dc8405f" /><Relationship Type="http://schemas.openxmlformats.org/officeDocument/2006/relationships/slide" Target="/ppt/slides/slide3.xml" Id="R9029190886534669" /><Relationship Type="http://schemas.openxmlformats.org/officeDocument/2006/relationships/slide" Target="/ppt/slides/slide4.xml" Id="R69a29a6f67ae4e1f" /><Relationship Type="http://schemas.openxmlformats.org/officeDocument/2006/relationships/slide" Target="/ppt/slides/slide5.xml" Id="Rfcf5ac5557af4524" /><Relationship Type="http://schemas.openxmlformats.org/officeDocument/2006/relationships/slide" Target="/ppt/slides/slide6.xml" Id="Rf8ffd92adce848b9" /><Relationship Type="http://schemas.openxmlformats.org/officeDocument/2006/relationships/slide" Target="/ppt/slides/slide7.xml" Id="R6ca84a4e413d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d489f0c8c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c37300ab41f5" /><Relationship Type="http://schemas.openxmlformats.org/officeDocument/2006/relationships/theme" Target="/ppt/slideMasters/theme/theme1.xml" Id="R1075dd2693d7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ec37300ab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d2da65e57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c321e433e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5d858f322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05b5f325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7d014963a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d3631673d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4f0167ca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VESTEGGEN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HUSØY FRED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