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e9a1f3c02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1479cd78f4952"/>
  </p:sldMasterIdLst>
  <p:sldIdLst>
    <p:sldId xmlns:r="http://schemas.openxmlformats.org/officeDocument/2006/relationships" id="256" r:id="R6d8bd061ffd9430d"/>
    <p:sldId xmlns:r="http://schemas.openxmlformats.org/officeDocument/2006/relationships" id="257" r:id="Rbaaecb8661914252"/>
    <p:sldId xmlns:r="http://schemas.openxmlformats.org/officeDocument/2006/relationships" id="258" r:id="R85ba7a7f9cce4420"/>
    <p:sldId xmlns:r="http://schemas.openxmlformats.org/officeDocument/2006/relationships" id="259" r:id="Rc4a86f9b12474fc6"/>
    <p:sldId xmlns:r="http://schemas.openxmlformats.org/officeDocument/2006/relationships" id="260" r:id="R952378ba71264433"/>
    <p:sldId xmlns:r="http://schemas.openxmlformats.org/officeDocument/2006/relationships" id="261" r:id="Rf93d8f2f29ad420a"/>
    <p:sldId xmlns:r="http://schemas.openxmlformats.org/officeDocument/2006/relationships" id="262" r:id="Re56c332ab7b4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1479cd78f4952" /><Relationship Type="http://schemas.openxmlformats.org/officeDocument/2006/relationships/slide" Target="/ppt/slides/slide1.xml" Id="R6d8bd061ffd9430d" /><Relationship Type="http://schemas.openxmlformats.org/officeDocument/2006/relationships/slide" Target="/ppt/slides/slide2.xml" Id="Rbaaecb8661914252" /><Relationship Type="http://schemas.openxmlformats.org/officeDocument/2006/relationships/slide" Target="/ppt/slides/slide3.xml" Id="R85ba7a7f9cce4420" /><Relationship Type="http://schemas.openxmlformats.org/officeDocument/2006/relationships/slide" Target="/ppt/slides/slide4.xml" Id="Rc4a86f9b12474fc6" /><Relationship Type="http://schemas.openxmlformats.org/officeDocument/2006/relationships/slide" Target="/ppt/slides/slide5.xml" Id="R952378ba71264433" /><Relationship Type="http://schemas.openxmlformats.org/officeDocument/2006/relationships/slide" Target="/ppt/slides/slide6.xml" Id="Rf93d8f2f29ad420a" /><Relationship Type="http://schemas.openxmlformats.org/officeDocument/2006/relationships/slide" Target="/ppt/slides/slide7.xml" Id="Re56c332ab7b4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089f6f2d6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dc71bf284a19" /><Relationship Type="http://schemas.openxmlformats.org/officeDocument/2006/relationships/theme" Target="/ppt/slideMasters/theme/theme1.xml" Id="R7a56091e9ff8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ddc71bf28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932610873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cd086c04b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ab818a135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e37a22fd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91620a54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55a3c2443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2e46c862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46 031 511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BRITT NORDVIK MURI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PETER BOGH MURI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76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