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210a468dc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cf1f151794770"/>
  </p:sldMasterIdLst>
  <p:sldIdLst>
    <p:sldId xmlns:r="http://schemas.openxmlformats.org/officeDocument/2006/relationships" id="256" r:id="R6ad009923a5a4456"/>
    <p:sldId xmlns:r="http://schemas.openxmlformats.org/officeDocument/2006/relationships" id="257" r:id="R588d1e03c04645ee"/>
    <p:sldId xmlns:r="http://schemas.openxmlformats.org/officeDocument/2006/relationships" id="258" r:id="R92f6aed7b2864d37"/>
    <p:sldId xmlns:r="http://schemas.openxmlformats.org/officeDocument/2006/relationships" id="259" r:id="R074cc8a75465489e"/>
    <p:sldId xmlns:r="http://schemas.openxmlformats.org/officeDocument/2006/relationships" id="260" r:id="Rfb8f6c5bcaa04e00"/>
    <p:sldId xmlns:r="http://schemas.openxmlformats.org/officeDocument/2006/relationships" id="261" r:id="Rc98d4349f9724148"/>
    <p:sldId xmlns:r="http://schemas.openxmlformats.org/officeDocument/2006/relationships" id="262" r:id="Rf18810e57b5b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cf1f151794770" /><Relationship Type="http://schemas.openxmlformats.org/officeDocument/2006/relationships/slide" Target="/ppt/slides/slide1.xml" Id="R6ad009923a5a4456" /><Relationship Type="http://schemas.openxmlformats.org/officeDocument/2006/relationships/slide" Target="/ppt/slides/slide2.xml" Id="R588d1e03c04645ee" /><Relationship Type="http://schemas.openxmlformats.org/officeDocument/2006/relationships/slide" Target="/ppt/slides/slide3.xml" Id="R92f6aed7b2864d37" /><Relationship Type="http://schemas.openxmlformats.org/officeDocument/2006/relationships/slide" Target="/ppt/slides/slide4.xml" Id="R074cc8a75465489e" /><Relationship Type="http://schemas.openxmlformats.org/officeDocument/2006/relationships/slide" Target="/ppt/slides/slide5.xml" Id="Rfb8f6c5bcaa04e00" /><Relationship Type="http://schemas.openxmlformats.org/officeDocument/2006/relationships/slide" Target="/ppt/slides/slide6.xml" Id="Rc98d4349f9724148" /><Relationship Type="http://schemas.openxmlformats.org/officeDocument/2006/relationships/slide" Target="/ppt/slides/slide7.xml" Id="Rf18810e57b5b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895042e25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ca73d20b24f6b" /><Relationship Type="http://schemas.openxmlformats.org/officeDocument/2006/relationships/theme" Target="/ppt/slideMasters/theme/theme1.xml" Id="Rf154ec04acfb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ca73d20b2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391675aa5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5cdd09748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1b90e141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78c2c457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d1f0c823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3c959b95c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7b3a73ff6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WINTHER-LARSEN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