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1da4d30794f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cc5d09f1147cc"/>
  </p:sldMasterIdLst>
  <p:sldIdLst>
    <p:sldId xmlns:r="http://schemas.openxmlformats.org/officeDocument/2006/relationships" id="256" r:id="Rede49dc2f4574df4"/>
    <p:sldId xmlns:r="http://schemas.openxmlformats.org/officeDocument/2006/relationships" id="257" r:id="Rc52e7c3a4cc04323"/>
    <p:sldId xmlns:r="http://schemas.openxmlformats.org/officeDocument/2006/relationships" id="258" r:id="R04e6f5a469004ffb"/>
    <p:sldId xmlns:r="http://schemas.openxmlformats.org/officeDocument/2006/relationships" id="259" r:id="R696c5d7b7a134172"/>
    <p:sldId xmlns:r="http://schemas.openxmlformats.org/officeDocument/2006/relationships" id="260" r:id="Re649d27c94404555"/>
    <p:sldId xmlns:r="http://schemas.openxmlformats.org/officeDocument/2006/relationships" id="261" r:id="R6b53fdb3b745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cc5d09f1147cc" /><Relationship Type="http://schemas.openxmlformats.org/officeDocument/2006/relationships/slide" Target="/ppt/slides/slide1.xml" Id="Rede49dc2f4574df4" /><Relationship Type="http://schemas.openxmlformats.org/officeDocument/2006/relationships/slide" Target="/ppt/slides/slide2.xml" Id="Rc52e7c3a4cc04323" /><Relationship Type="http://schemas.openxmlformats.org/officeDocument/2006/relationships/slide" Target="/ppt/slides/slide3.xml" Id="R04e6f5a469004ffb" /><Relationship Type="http://schemas.openxmlformats.org/officeDocument/2006/relationships/slide" Target="/ppt/slides/slide4.xml" Id="R696c5d7b7a134172" /><Relationship Type="http://schemas.openxmlformats.org/officeDocument/2006/relationships/slide" Target="/ppt/slides/slide5.xml" Id="Re649d27c94404555" /><Relationship Type="http://schemas.openxmlformats.org/officeDocument/2006/relationships/slide" Target="/ppt/slides/slide6.xml" Id="R6b53fdb3b745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57e622ee0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9378d029431d" /><Relationship Type="http://schemas.openxmlformats.org/officeDocument/2006/relationships/theme" Target="/ppt/slideMasters/theme/theme1.xml" Id="R4c25d86b64d2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e9378d029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aa6632292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3129ad5f6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dfe0acb6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8e8ed6839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507d31a10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9a71c4084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