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97c5b431c54b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91c68e7af348a3"/>
  </p:sldMasterIdLst>
  <p:sldIdLst>
    <p:sldId xmlns:r="http://schemas.openxmlformats.org/officeDocument/2006/relationships" id="256" r:id="Rb88ce6ebf5b54b94"/>
    <p:sldId xmlns:r="http://schemas.openxmlformats.org/officeDocument/2006/relationships" id="257" r:id="Rfd94e85643a747ef"/>
    <p:sldId xmlns:r="http://schemas.openxmlformats.org/officeDocument/2006/relationships" id="258" r:id="Rd7fbcd8a1f1945bb"/>
    <p:sldId xmlns:r="http://schemas.openxmlformats.org/officeDocument/2006/relationships" id="259" r:id="Rb5094718a3bc40e3"/>
    <p:sldId xmlns:r="http://schemas.openxmlformats.org/officeDocument/2006/relationships" id="260" r:id="R6cdd5d3dd3044b66"/>
    <p:sldId xmlns:r="http://schemas.openxmlformats.org/officeDocument/2006/relationships" id="261" r:id="Rae0798884abf427c"/>
    <p:sldId xmlns:r="http://schemas.openxmlformats.org/officeDocument/2006/relationships" id="262" r:id="Rac634c291da946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91c68e7af348a3" /><Relationship Type="http://schemas.openxmlformats.org/officeDocument/2006/relationships/slide" Target="/ppt/slides/slide1.xml" Id="Rb88ce6ebf5b54b94" /><Relationship Type="http://schemas.openxmlformats.org/officeDocument/2006/relationships/slide" Target="/ppt/slides/slide2.xml" Id="Rfd94e85643a747ef" /><Relationship Type="http://schemas.openxmlformats.org/officeDocument/2006/relationships/slide" Target="/ppt/slides/slide3.xml" Id="Rd7fbcd8a1f1945bb" /><Relationship Type="http://schemas.openxmlformats.org/officeDocument/2006/relationships/slide" Target="/ppt/slides/slide4.xml" Id="Rb5094718a3bc40e3" /><Relationship Type="http://schemas.openxmlformats.org/officeDocument/2006/relationships/slide" Target="/ppt/slides/slide5.xml" Id="R6cdd5d3dd3044b66" /><Relationship Type="http://schemas.openxmlformats.org/officeDocument/2006/relationships/slide" Target="/ppt/slides/slide6.xml" Id="Rae0798884abf427c" /><Relationship Type="http://schemas.openxmlformats.org/officeDocument/2006/relationships/slide" Target="/ppt/slides/slide7.xml" Id="Rac634c291da946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518014218741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dd61e71084825" /><Relationship Type="http://schemas.openxmlformats.org/officeDocument/2006/relationships/theme" Target="/ppt/slideMasters/theme/theme1.xml" Id="Rf823d3fbf0e94d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add61e710848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e9be206704f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ed34f6c5745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41ad36c1642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58294c2224f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c81686b1540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c5fdfc3d147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51f42a9ea49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SØLVIS HOLDING AS ble etablert [år] og holder til i Tjelta.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−535 680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26 161 501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169 000 698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189 041 340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SØLVI TORILD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GIMRE RENATE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GIMRE STEFFEN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Tjeltavegen 365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4054 Tjelta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990 599 165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