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3ebb14693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7a792b3064ca2"/>
  </p:sldMasterIdLst>
  <p:sldIdLst>
    <p:sldId xmlns:r="http://schemas.openxmlformats.org/officeDocument/2006/relationships" id="256" r:id="R85e84c9b1ecc4305"/>
    <p:sldId xmlns:r="http://schemas.openxmlformats.org/officeDocument/2006/relationships" id="257" r:id="R3e0896d92a154975"/>
    <p:sldId xmlns:r="http://schemas.openxmlformats.org/officeDocument/2006/relationships" id="258" r:id="R5a39b3be2e2d4371"/>
    <p:sldId xmlns:r="http://schemas.openxmlformats.org/officeDocument/2006/relationships" id="259" r:id="R4e8324b175fb4e66"/>
    <p:sldId xmlns:r="http://schemas.openxmlformats.org/officeDocument/2006/relationships" id="260" r:id="R8e5b9dc879574653"/>
    <p:sldId xmlns:r="http://schemas.openxmlformats.org/officeDocument/2006/relationships" id="261" r:id="R0d76412595d0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7a792b3064ca2" /><Relationship Type="http://schemas.openxmlformats.org/officeDocument/2006/relationships/slide" Target="/ppt/slides/slide1.xml" Id="R85e84c9b1ecc4305" /><Relationship Type="http://schemas.openxmlformats.org/officeDocument/2006/relationships/slide" Target="/ppt/slides/slide2.xml" Id="R3e0896d92a154975" /><Relationship Type="http://schemas.openxmlformats.org/officeDocument/2006/relationships/slide" Target="/ppt/slides/slide3.xml" Id="R5a39b3be2e2d4371" /><Relationship Type="http://schemas.openxmlformats.org/officeDocument/2006/relationships/slide" Target="/ppt/slides/slide4.xml" Id="R4e8324b175fb4e66" /><Relationship Type="http://schemas.openxmlformats.org/officeDocument/2006/relationships/slide" Target="/ppt/slides/slide5.xml" Id="R8e5b9dc879574653" /><Relationship Type="http://schemas.openxmlformats.org/officeDocument/2006/relationships/slide" Target="/ppt/slides/slide6.xml" Id="R0d76412595d0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e84c1e80e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5c7b0acd46de" /><Relationship Type="http://schemas.openxmlformats.org/officeDocument/2006/relationships/theme" Target="/ppt/slideMasters/theme/theme1.xml" Id="R5c6345ffb895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15c7b0acd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8c5e597f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4c862edd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073cddce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a853251f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19ff1ff4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094a0775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