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4b114779bb46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6d9f9177174be8"/>
  </p:sldMasterIdLst>
  <p:sldIdLst>
    <p:sldId xmlns:r="http://schemas.openxmlformats.org/officeDocument/2006/relationships" id="256" r:id="R220bc10673b4408f"/>
    <p:sldId xmlns:r="http://schemas.openxmlformats.org/officeDocument/2006/relationships" id="257" r:id="R931740924fdf46ac"/>
    <p:sldId xmlns:r="http://schemas.openxmlformats.org/officeDocument/2006/relationships" id="258" r:id="R7fae906051974cc4"/>
    <p:sldId xmlns:r="http://schemas.openxmlformats.org/officeDocument/2006/relationships" id="259" r:id="Rb2cd9d73732347c7"/>
    <p:sldId xmlns:r="http://schemas.openxmlformats.org/officeDocument/2006/relationships" id="260" r:id="Rd7c2a3fc599447a4"/>
    <p:sldId xmlns:r="http://schemas.openxmlformats.org/officeDocument/2006/relationships" id="261" r:id="Ra4cd6a98a40b4f75"/>
    <p:sldId xmlns:r="http://schemas.openxmlformats.org/officeDocument/2006/relationships" id="262" r:id="R9ad98b62056e47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6d9f9177174be8" /><Relationship Type="http://schemas.openxmlformats.org/officeDocument/2006/relationships/slide" Target="/ppt/slides/slide1.xml" Id="R220bc10673b4408f" /><Relationship Type="http://schemas.openxmlformats.org/officeDocument/2006/relationships/slide" Target="/ppt/slides/slide2.xml" Id="R931740924fdf46ac" /><Relationship Type="http://schemas.openxmlformats.org/officeDocument/2006/relationships/slide" Target="/ppt/slides/slide3.xml" Id="R7fae906051974cc4" /><Relationship Type="http://schemas.openxmlformats.org/officeDocument/2006/relationships/slide" Target="/ppt/slides/slide4.xml" Id="Rb2cd9d73732347c7" /><Relationship Type="http://schemas.openxmlformats.org/officeDocument/2006/relationships/slide" Target="/ppt/slides/slide5.xml" Id="Rd7c2a3fc599447a4" /><Relationship Type="http://schemas.openxmlformats.org/officeDocument/2006/relationships/slide" Target="/ppt/slides/slide6.xml" Id="Ra4cd6a98a40b4f75" /><Relationship Type="http://schemas.openxmlformats.org/officeDocument/2006/relationships/slide" Target="/ppt/slides/slide7.xml" Id="R9ad98b62056e47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83382e3f7349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2b65b77064d9f" /><Relationship Type="http://schemas.openxmlformats.org/officeDocument/2006/relationships/theme" Target="/ppt/slideMasters/theme/theme1.xml" Id="R16456f18ce9a4c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12b65b77064d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18703e37043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ad67da7fa4e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f80e2d43249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fcf6d7f0b45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089a556f34a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0d7c7d32848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886f4fa2b40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BURØY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3 353 283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216 225 914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238 380 577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BURØY-OLSEN KINE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73 96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kine.ianssen@gmail.com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990 571 066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