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f9dcc82d1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e3897c67f486f"/>
  </p:sldMasterIdLst>
  <p:sldIdLst>
    <p:sldId xmlns:r="http://schemas.openxmlformats.org/officeDocument/2006/relationships" id="256" r:id="Rd9ee896ba1164eca"/>
    <p:sldId xmlns:r="http://schemas.openxmlformats.org/officeDocument/2006/relationships" id="257" r:id="Rbe0eaeb8053f43be"/>
    <p:sldId xmlns:r="http://schemas.openxmlformats.org/officeDocument/2006/relationships" id="258" r:id="Rc7438c1256744f08"/>
    <p:sldId xmlns:r="http://schemas.openxmlformats.org/officeDocument/2006/relationships" id="259" r:id="Rb948049e0a1b49f7"/>
    <p:sldId xmlns:r="http://schemas.openxmlformats.org/officeDocument/2006/relationships" id="260" r:id="R9a6c9210692d47b4"/>
    <p:sldId xmlns:r="http://schemas.openxmlformats.org/officeDocument/2006/relationships" id="261" r:id="R86b929fb3db04c63"/>
    <p:sldId xmlns:r="http://schemas.openxmlformats.org/officeDocument/2006/relationships" id="262" r:id="R72502060e377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e3897c67f486f" /><Relationship Type="http://schemas.openxmlformats.org/officeDocument/2006/relationships/slide" Target="/ppt/slides/slide1.xml" Id="Rd9ee896ba1164eca" /><Relationship Type="http://schemas.openxmlformats.org/officeDocument/2006/relationships/slide" Target="/ppt/slides/slide2.xml" Id="Rbe0eaeb8053f43be" /><Relationship Type="http://schemas.openxmlformats.org/officeDocument/2006/relationships/slide" Target="/ppt/slides/slide3.xml" Id="Rc7438c1256744f08" /><Relationship Type="http://schemas.openxmlformats.org/officeDocument/2006/relationships/slide" Target="/ppt/slides/slide4.xml" Id="Rb948049e0a1b49f7" /><Relationship Type="http://schemas.openxmlformats.org/officeDocument/2006/relationships/slide" Target="/ppt/slides/slide5.xml" Id="R9a6c9210692d47b4" /><Relationship Type="http://schemas.openxmlformats.org/officeDocument/2006/relationships/slide" Target="/ppt/slides/slide6.xml" Id="R86b929fb3db04c63" /><Relationship Type="http://schemas.openxmlformats.org/officeDocument/2006/relationships/slide" Target="/ppt/slides/slide7.xml" Id="R72502060e377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0a0aba3bd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9e8e69e824a6f" /><Relationship Type="http://schemas.openxmlformats.org/officeDocument/2006/relationships/theme" Target="/ppt/slideMasters/theme/theme1.xml" Id="R848e55bebfd3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9e8e69e824a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21bf679fa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fb4b181db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1f9b269c9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f59309ca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25cd800f9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a6ae96b1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ceb684e9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BÅNDTVANG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11 046 850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EINAR FENSHOLT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WEIBUST HILDE JUNE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990 564 280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BÅNDTVANG AS</a:t>
            </a:r>
          </a:p>
        </p:txBody>
      </p:sp>
    </p:spTree>
  </p:cSld>
  <p:clrMapOvr>
    <a:masterClrMapping xmlns:a="http://schemas.openxmlformats.org/drawingml/2006/main"/>
  </p:clrMapOvr>
</p:sld>
</file>