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8086e03613f48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3f55e3110d4c6d"/>
  </p:sldMasterIdLst>
  <p:sldIdLst>
    <p:sldId xmlns:r="http://schemas.openxmlformats.org/officeDocument/2006/relationships" id="256" r:id="Rbee38cb00b8644f6"/>
    <p:sldId xmlns:r="http://schemas.openxmlformats.org/officeDocument/2006/relationships" id="257" r:id="R808d5dc368924568"/>
    <p:sldId xmlns:r="http://schemas.openxmlformats.org/officeDocument/2006/relationships" id="258" r:id="Ra626ed9f91f84091"/>
    <p:sldId xmlns:r="http://schemas.openxmlformats.org/officeDocument/2006/relationships" id="259" r:id="R6b57f5cca8ac45c7"/>
    <p:sldId xmlns:r="http://schemas.openxmlformats.org/officeDocument/2006/relationships" id="260" r:id="R80b199f475b24fdd"/>
    <p:sldId xmlns:r="http://schemas.openxmlformats.org/officeDocument/2006/relationships" id="261" r:id="Rc69389258f434ae3"/>
    <p:sldId xmlns:r="http://schemas.openxmlformats.org/officeDocument/2006/relationships" id="262" r:id="Ra32b7adc4fa143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3f55e3110d4c6d" /><Relationship Type="http://schemas.openxmlformats.org/officeDocument/2006/relationships/slide" Target="/ppt/slides/slide1.xml" Id="Rbee38cb00b8644f6" /><Relationship Type="http://schemas.openxmlformats.org/officeDocument/2006/relationships/slide" Target="/ppt/slides/slide2.xml" Id="R808d5dc368924568" /><Relationship Type="http://schemas.openxmlformats.org/officeDocument/2006/relationships/slide" Target="/ppt/slides/slide3.xml" Id="Ra626ed9f91f84091" /><Relationship Type="http://schemas.openxmlformats.org/officeDocument/2006/relationships/slide" Target="/ppt/slides/slide4.xml" Id="R6b57f5cca8ac45c7" /><Relationship Type="http://schemas.openxmlformats.org/officeDocument/2006/relationships/slide" Target="/ppt/slides/slide5.xml" Id="R80b199f475b24fdd" /><Relationship Type="http://schemas.openxmlformats.org/officeDocument/2006/relationships/slide" Target="/ppt/slides/slide6.xml" Id="Rc69389258f434ae3" /><Relationship Type="http://schemas.openxmlformats.org/officeDocument/2006/relationships/slide" Target="/ppt/slides/slide7.xml" Id="Ra32b7adc4fa143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e577ba2a5a41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c58d2a825411e" /><Relationship Type="http://schemas.openxmlformats.org/officeDocument/2006/relationships/theme" Target="/ppt/slideMasters/theme/theme1.xml" Id="R72a5599a46764d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4ec58d2a82541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4de218e5924dd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7592019c14cc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31a771b4c442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de0928fd4a426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a7660c222049c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2c933741384a4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9b1d3907714f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FJELDHØIKROKEN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FJELDHØIKROKEN AS ble etablert [år] og holder til i Kløfta.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−173 987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281 908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176 965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577 788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SKURDAL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Stenersens veg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2040 Kløfta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30 43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frode@bygghuset.no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990 545 839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FJELDHØIKROKEN AS</a:t>
            </a:r>
          </a:p>
        </p:txBody>
      </p:sp>
    </p:spTree>
  </p:cSld>
  <p:clrMapOvr>
    <a:masterClrMapping xmlns:a="http://schemas.openxmlformats.org/drawingml/2006/main"/>
  </p:clrMapOvr>
</p:sld>
</file>