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e72a657fae41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01f002b3214c79"/>
  </p:sldMasterIdLst>
  <p:sldIdLst>
    <p:sldId xmlns:r="http://schemas.openxmlformats.org/officeDocument/2006/relationships" id="256" r:id="Rd33378599b4b4082"/>
    <p:sldId xmlns:r="http://schemas.openxmlformats.org/officeDocument/2006/relationships" id="257" r:id="Raaa88018a2ad464d"/>
    <p:sldId xmlns:r="http://schemas.openxmlformats.org/officeDocument/2006/relationships" id="258" r:id="R831c9815f36a4a2d"/>
    <p:sldId xmlns:r="http://schemas.openxmlformats.org/officeDocument/2006/relationships" id="259" r:id="R0dee29cfe1f840d6"/>
    <p:sldId xmlns:r="http://schemas.openxmlformats.org/officeDocument/2006/relationships" id="260" r:id="R5e81979d840f4640"/>
    <p:sldId xmlns:r="http://schemas.openxmlformats.org/officeDocument/2006/relationships" id="261" r:id="R853ac0c2836e4c40"/>
    <p:sldId xmlns:r="http://schemas.openxmlformats.org/officeDocument/2006/relationships" id="262" r:id="Ra083df4d30e24a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1f002b3214c79" /><Relationship Type="http://schemas.openxmlformats.org/officeDocument/2006/relationships/slide" Target="/ppt/slides/slide1.xml" Id="Rd33378599b4b4082" /><Relationship Type="http://schemas.openxmlformats.org/officeDocument/2006/relationships/slide" Target="/ppt/slides/slide2.xml" Id="Raaa88018a2ad464d" /><Relationship Type="http://schemas.openxmlformats.org/officeDocument/2006/relationships/slide" Target="/ppt/slides/slide3.xml" Id="R831c9815f36a4a2d" /><Relationship Type="http://schemas.openxmlformats.org/officeDocument/2006/relationships/slide" Target="/ppt/slides/slide4.xml" Id="R0dee29cfe1f840d6" /><Relationship Type="http://schemas.openxmlformats.org/officeDocument/2006/relationships/slide" Target="/ppt/slides/slide5.xml" Id="R5e81979d840f4640" /><Relationship Type="http://schemas.openxmlformats.org/officeDocument/2006/relationships/slide" Target="/ppt/slides/slide6.xml" Id="R853ac0c2836e4c40" /><Relationship Type="http://schemas.openxmlformats.org/officeDocument/2006/relationships/slide" Target="/ppt/slides/slide7.xml" Id="Ra083df4d30e24a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fcc6fdf9e45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f2d651b934524" /><Relationship Type="http://schemas.openxmlformats.org/officeDocument/2006/relationships/theme" Target="/ppt/slideMasters/theme/theme1.xml" Id="Rea66e517ac5f4d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df2d651b9345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8aa68537441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8d371aeb44b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75598f2a244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036bf4a694d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1cc19c06c41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0ba5ec17349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cfd0864ae47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BRAS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−359 509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3 240 508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258 455 631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279 008 023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990 529 043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BRAS KAPITAL AS</a:t>
            </a:r>
          </a:p>
        </p:txBody>
      </p:sp>
    </p:spTree>
  </p:cSld>
  <p:clrMapOvr>
    <a:masterClrMapping xmlns:a="http://schemas.openxmlformats.org/drawingml/2006/main"/>
  </p:clrMapOvr>
</p:sld>
</file>