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2dfd2adb0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dbe5594e043d1"/>
  </p:sldMasterIdLst>
  <p:sldIdLst>
    <p:sldId xmlns:r="http://schemas.openxmlformats.org/officeDocument/2006/relationships" id="256" r:id="R50ae371bfe7349f8"/>
    <p:sldId xmlns:r="http://schemas.openxmlformats.org/officeDocument/2006/relationships" id="257" r:id="Refe97956388b4d83"/>
    <p:sldId xmlns:r="http://schemas.openxmlformats.org/officeDocument/2006/relationships" id="258" r:id="R97c403f5a013480f"/>
    <p:sldId xmlns:r="http://schemas.openxmlformats.org/officeDocument/2006/relationships" id="259" r:id="R14ad395f946a4e41"/>
    <p:sldId xmlns:r="http://schemas.openxmlformats.org/officeDocument/2006/relationships" id="260" r:id="R27b07e970e2a407b"/>
    <p:sldId xmlns:r="http://schemas.openxmlformats.org/officeDocument/2006/relationships" id="261" r:id="Rdcfb7b60e841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dbe5594e043d1" /><Relationship Type="http://schemas.openxmlformats.org/officeDocument/2006/relationships/slide" Target="/ppt/slides/slide1.xml" Id="R50ae371bfe7349f8" /><Relationship Type="http://schemas.openxmlformats.org/officeDocument/2006/relationships/slide" Target="/ppt/slides/slide2.xml" Id="Refe97956388b4d83" /><Relationship Type="http://schemas.openxmlformats.org/officeDocument/2006/relationships/slide" Target="/ppt/slides/slide3.xml" Id="R97c403f5a013480f" /><Relationship Type="http://schemas.openxmlformats.org/officeDocument/2006/relationships/slide" Target="/ppt/slides/slide4.xml" Id="R14ad395f946a4e41" /><Relationship Type="http://schemas.openxmlformats.org/officeDocument/2006/relationships/slide" Target="/ppt/slides/slide5.xml" Id="R27b07e970e2a407b" /><Relationship Type="http://schemas.openxmlformats.org/officeDocument/2006/relationships/slide" Target="/ppt/slides/slide6.xml" Id="Rdcfb7b60e841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63064cdbf40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69a54c2e94e4c" /><Relationship Type="http://schemas.openxmlformats.org/officeDocument/2006/relationships/theme" Target="/ppt/slideMasters/theme/theme1.xml" Id="Ra7751d9e2634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69a54c2e9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182e819c1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eade1aa29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dbadb2e1e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229ec753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cb3679007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0fe4d04b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990 529 043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