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13c51b4a7645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615e6a07384079"/>
  </p:sldMasterIdLst>
  <p:sldIdLst>
    <p:sldId xmlns:r="http://schemas.openxmlformats.org/officeDocument/2006/relationships" id="256" r:id="R09b959f8aeab47a7"/>
    <p:sldId xmlns:r="http://schemas.openxmlformats.org/officeDocument/2006/relationships" id="257" r:id="R458eed54e39c49fc"/>
    <p:sldId xmlns:r="http://schemas.openxmlformats.org/officeDocument/2006/relationships" id="258" r:id="R72c4960b86dd4244"/>
    <p:sldId xmlns:r="http://schemas.openxmlformats.org/officeDocument/2006/relationships" id="259" r:id="R81e3abd8941d467b"/>
    <p:sldId xmlns:r="http://schemas.openxmlformats.org/officeDocument/2006/relationships" id="260" r:id="Rc64aa34e96be4b4e"/>
    <p:sldId xmlns:r="http://schemas.openxmlformats.org/officeDocument/2006/relationships" id="261" r:id="Rcf454f615bfb4e12"/>
    <p:sldId xmlns:r="http://schemas.openxmlformats.org/officeDocument/2006/relationships" id="262" r:id="Rc91c50fe3b264b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615e6a07384079" /><Relationship Type="http://schemas.openxmlformats.org/officeDocument/2006/relationships/slide" Target="/ppt/slides/slide1.xml" Id="R09b959f8aeab47a7" /><Relationship Type="http://schemas.openxmlformats.org/officeDocument/2006/relationships/slide" Target="/ppt/slides/slide2.xml" Id="R458eed54e39c49fc" /><Relationship Type="http://schemas.openxmlformats.org/officeDocument/2006/relationships/slide" Target="/ppt/slides/slide3.xml" Id="R72c4960b86dd4244" /><Relationship Type="http://schemas.openxmlformats.org/officeDocument/2006/relationships/slide" Target="/ppt/slides/slide4.xml" Id="R81e3abd8941d467b" /><Relationship Type="http://schemas.openxmlformats.org/officeDocument/2006/relationships/slide" Target="/ppt/slides/slide5.xml" Id="Rc64aa34e96be4b4e" /><Relationship Type="http://schemas.openxmlformats.org/officeDocument/2006/relationships/slide" Target="/ppt/slides/slide6.xml" Id="Rcf454f615bfb4e12" /><Relationship Type="http://schemas.openxmlformats.org/officeDocument/2006/relationships/slide" Target="/ppt/slides/slide7.xml" Id="Rc91c50fe3b264b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2116947a004d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dbbab1e16456a" /><Relationship Type="http://schemas.openxmlformats.org/officeDocument/2006/relationships/theme" Target="/ppt/slideMasters/theme/theme1.xml" Id="R4275c04883db4d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2dbbab1e1645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2425c86134d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7cf0241a942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e0ea3723646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66cdb9ca24f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2c1f9933041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21c9c1c364f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aba80bd9144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HØLAND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HØLAND RØR AS ble etablert [år] og holder til i Hemnes.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11 576 010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1 014 498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937 713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10 411 756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13 444 584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JØRGEN KARLSRUD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 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1970 Hemnes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85 85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990 487 359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RØR AS</a:t>
            </a:r>
          </a:p>
        </p:txBody>
      </p:sp>
    </p:spTree>
  </p:cSld>
  <p:clrMapOvr>
    <a:masterClrMapping xmlns:a="http://schemas.openxmlformats.org/drawingml/2006/main"/>
  </p:clrMapOvr>
</p:sld>
</file>