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0871461a0d4c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597cc5837e43fa"/>
  </p:sldMasterIdLst>
  <p:sldIdLst>
    <p:sldId xmlns:r="http://schemas.openxmlformats.org/officeDocument/2006/relationships" id="256" r:id="R1ff48d767efb492d"/>
    <p:sldId xmlns:r="http://schemas.openxmlformats.org/officeDocument/2006/relationships" id="257" r:id="Rb5f7504ce1c64b9b"/>
    <p:sldId xmlns:r="http://schemas.openxmlformats.org/officeDocument/2006/relationships" id="258" r:id="R95d3ffdb93584702"/>
    <p:sldId xmlns:r="http://schemas.openxmlformats.org/officeDocument/2006/relationships" id="259" r:id="R7be80f5a773d4d68"/>
    <p:sldId xmlns:r="http://schemas.openxmlformats.org/officeDocument/2006/relationships" id="260" r:id="Rbf2cfc27a7d44691"/>
    <p:sldId xmlns:r="http://schemas.openxmlformats.org/officeDocument/2006/relationships" id="261" r:id="R6752428795bd4515"/>
    <p:sldId xmlns:r="http://schemas.openxmlformats.org/officeDocument/2006/relationships" id="262" r:id="R5b88d87e776d41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597cc5837e43fa" /><Relationship Type="http://schemas.openxmlformats.org/officeDocument/2006/relationships/slide" Target="/ppt/slides/slide1.xml" Id="R1ff48d767efb492d" /><Relationship Type="http://schemas.openxmlformats.org/officeDocument/2006/relationships/slide" Target="/ppt/slides/slide2.xml" Id="Rb5f7504ce1c64b9b" /><Relationship Type="http://schemas.openxmlformats.org/officeDocument/2006/relationships/slide" Target="/ppt/slides/slide3.xml" Id="R95d3ffdb93584702" /><Relationship Type="http://schemas.openxmlformats.org/officeDocument/2006/relationships/slide" Target="/ppt/slides/slide4.xml" Id="R7be80f5a773d4d68" /><Relationship Type="http://schemas.openxmlformats.org/officeDocument/2006/relationships/slide" Target="/ppt/slides/slide5.xml" Id="Rbf2cfc27a7d44691" /><Relationship Type="http://schemas.openxmlformats.org/officeDocument/2006/relationships/slide" Target="/ppt/slides/slide6.xml" Id="R6752428795bd4515" /><Relationship Type="http://schemas.openxmlformats.org/officeDocument/2006/relationships/slide" Target="/ppt/slides/slide7.xml" Id="R5b88d87e776d41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529131058845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644b647e141ea" /><Relationship Type="http://schemas.openxmlformats.org/officeDocument/2006/relationships/theme" Target="/ppt/slideMasters/theme/theme1.xml" Id="Rbffbf36c78e345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e644b647e141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7db805c0504b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b41397bafa4d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15fe2a0c3c4b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af571b22fe4f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55d1dac1b444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636ddaf5214f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0bc185e9e943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GAUSTATOPPEN HYTTEGREND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GAUSTATOPPEN HYTTEGREND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GAUSTATOPPEN HYTTEGREND AS ble etablert [år] og holder til i Rjukan.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GAUSTATOPPEN HYTTEGREND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GAUSTATOPPEN HYTTEGREND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GAUSTATOPPEN HYTTEGREND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8 698 571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1 772 129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1 309 547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1 031 210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20 136 691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GAUSTATOPPEN HYTTEGREND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FLAATA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GAUSTATOPPEN HYTTEGREND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Svaddevegen 145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3660 Rjukan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990 482 136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GAUSTATOPPEN HYTTEGREND AS</a:t>
            </a:r>
          </a:p>
        </p:txBody>
      </p:sp>
    </p:spTree>
  </p:cSld>
  <p:clrMapOvr>
    <a:masterClrMapping xmlns:a="http://schemas.openxmlformats.org/drawingml/2006/main"/>
  </p:clrMapOvr>
</p:sld>
</file>