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c950c5a1b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002b4c60d413d"/>
  </p:sldMasterIdLst>
  <p:sldIdLst>
    <p:sldId xmlns:r="http://schemas.openxmlformats.org/officeDocument/2006/relationships" id="256" r:id="R09ecf92834d34c68"/>
    <p:sldId xmlns:r="http://schemas.openxmlformats.org/officeDocument/2006/relationships" id="257" r:id="R9e018a4033a1423d"/>
    <p:sldId xmlns:r="http://schemas.openxmlformats.org/officeDocument/2006/relationships" id="258" r:id="Rff209e61b8f843e9"/>
    <p:sldId xmlns:r="http://schemas.openxmlformats.org/officeDocument/2006/relationships" id="259" r:id="Rb3b26c05e3a24b07"/>
    <p:sldId xmlns:r="http://schemas.openxmlformats.org/officeDocument/2006/relationships" id="260" r:id="R95ddabd8cb9a44cc"/>
    <p:sldId xmlns:r="http://schemas.openxmlformats.org/officeDocument/2006/relationships" id="261" r:id="Rc12505b2c1c042b4"/>
    <p:sldId xmlns:r="http://schemas.openxmlformats.org/officeDocument/2006/relationships" id="262" r:id="R9effe80fe8ae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002b4c60d413d" /><Relationship Type="http://schemas.openxmlformats.org/officeDocument/2006/relationships/slide" Target="/ppt/slides/slide1.xml" Id="R09ecf92834d34c68" /><Relationship Type="http://schemas.openxmlformats.org/officeDocument/2006/relationships/slide" Target="/ppt/slides/slide2.xml" Id="R9e018a4033a1423d" /><Relationship Type="http://schemas.openxmlformats.org/officeDocument/2006/relationships/slide" Target="/ppt/slides/slide3.xml" Id="Rff209e61b8f843e9" /><Relationship Type="http://schemas.openxmlformats.org/officeDocument/2006/relationships/slide" Target="/ppt/slides/slide4.xml" Id="Rb3b26c05e3a24b07" /><Relationship Type="http://schemas.openxmlformats.org/officeDocument/2006/relationships/slide" Target="/ppt/slides/slide5.xml" Id="R95ddabd8cb9a44cc" /><Relationship Type="http://schemas.openxmlformats.org/officeDocument/2006/relationships/slide" Target="/ppt/slides/slide6.xml" Id="Rc12505b2c1c042b4" /><Relationship Type="http://schemas.openxmlformats.org/officeDocument/2006/relationships/slide" Target="/ppt/slides/slide7.xml" Id="R9effe80fe8ae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5218bbd89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a862251e4ac5" /><Relationship Type="http://schemas.openxmlformats.org/officeDocument/2006/relationships/theme" Target="/ppt/slideMasters/theme/theme1.xml" Id="R73beb3628e14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fa862251e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8aae752d9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9bd78dd0e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1b503b8c8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28e2bcbbc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7377d9b8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1b2df5d32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a153735eb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