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c05fcebdde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2545e972ae4ff8"/>
  </p:sldMasterIdLst>
  <p:sldIdLst>
    <p:sldId xmlns:r="http://schemas.openxmlformats.org/officeDocument/2006/relationships" id="256" r:id="Rab5cbc9a70144e0e"/>
    <p:sldId xmlns:r="http://schemas.openxmlformats.org/officeDocument/2006/relationships" id="257" r:id="Rb682fcf79250401f"/>
    <p:sldId xmlns:r="http://schemas.openxmlformats.org/officeDocument/2006/relationships" id="258" r:id="R44c92499175547d0"/>
    <p:sldId xmlns:r="http://schemas.openxmlformats.org/officeDocument/2006/relationships" id="259" r:id="Ra6eeb86c534b4a85"/>
    <p:sldId xmlns:r="http://schemas.openxmlformats.org/officeDocument/2006/relationships" id="260" r:id="Re8828a99112c4969"/>
    <p:sldId xmlns:r="http://schemas.openxmlformats.org/officeDocument/2006/relationships" id="261" r:id="R796399b05f894943"/>
    <p:sldId xmlns:r="http://schemas.openxmlformats.org/officeDocument/2006/relationships" id="262" r:id="Rcc04bf4153cc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545e972ae4ff8" /><Relationship Type="http://schemas.openxmlformats.org/officeDocument/2006/relationships/slide" Target="/ppt/slides/slide1.xml" Id="Rab5cbc9a70144e0e" /><Relationship Type="http://schemas.openxmlformats.org/officeDocument/2006/relationships/slide" Target="/ppt/slides/slide2.xml" Id="Rb682fcf79250401f" /><Relationship Type="http://schemas.openxmlformats.org/officeDocument/2006/relationships/slide" Target="/ppt/slides/slide3.xml" Id="R44c92499175547d0" /><Relationship Type="http://schemas.openxmlformats.org/officeDocument/2006/relationships/slide" Target="/ppt/slides/slide4.xml" Id="Ra6eeb86c534b4a85" /><Relationship Type="http://schemas.openxmlformats.org/officeDocument/2006/relationships/slide" Target="/ppt/slides/slide5.xml" Id="Re8828a99112c4969" /><Relationship Type="http://schemas.openxmlformats.org/officeDocument/2006/relationships/slide" Target="/ppt/slides/slide6.xml" Id="R796399b05f894943" /><Relationship Type="http://schemas.openxmlformats.org/officeDocument/2006/relationships/slide" Target="/ppt/slides/slide7.xml" Id="Rcc04bf4153cc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80f50293f43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45b0295441f9" /><Relationship Type="http://schemas.openxmlformats.org/officeDocument/2006/relationships/theme" Target="/ppt/slideMasters/theme/theme1.xml" Id="R5bfc1edc9e5148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3845b02954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f1431f716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590c7313c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03f7b4e7848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d20571ad04d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e51175502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fe52e79434c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d20368b11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549 712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1 534 419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MONSSEN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AUNE MONSSEN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Kvitura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omonssen@online.no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990 478 570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MONSSEN INVEST AS</a:t>
            </a:r>
          </a:p>
        </p:txBody>
      </p:sp>
    </p:spTree>
  </p:cSld>
  <p:clrMapOvr>
    <a:masterClrMapping xmlns:a="http://schemas.openxmlformats.org/drawingml/2006/main"/>
  </p:clrMapOvr>
</p:sld>
</file>