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3c64e2460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2b90916874037"/>
  </p:sldMasterIdLst>
  <p:sldIdLst>
    <p:sldId xmlns:r="http://schemas.openxmlformats.org/officeDocument/2006/relationships" id="256" r:id="Rc2a78198f781463b"/>
    <p:sldId xmlns:r="http://schemas.openxmlformats.org/officeDocument/2006/relationships" id="257" r:id="R7e9e98212bbf46cd"/>
    <p:sldId xmlns:r="http://schemas.openxmlformats.org/officeDocument/2006/relationships" id="258" r:id="Rccf1aa7371664cd6"/>
    <p:sldId xmlns:r="http://schemas.openxmlformats.org/officeDocument/2006/relationships" id="259" r:id="R43854e4401da4059"/>
    <p:sldId xmlns:r="http://schemas.openxmlformats.org/officeDocument/2006/relationships" id="260" r:id="R1dc2cc50fd2c42bf"/>
    <p:sldId xmlns:r="http://schemas.openxmlformats.org/officeDocument/2006/relationships" id="261" r:id="R31b5a0b8e6bd43b1"/>
    <p:sldId xmlns:r="http://schemas.openxmlformats.org/officeDocument/2006/relationships" id="262" r:id="R283bb8e9192d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2b90916874037" /><Relationship Type="http://schemas.openxmlformats.org/officeDocument/2006/relationships/slide" Target="/ppt/slides/slide1.xml" Id="Rc2a78198f781463b" /><Relationship Type="http://schemas.openxmlformats.org/officeDocument/2006/relationships/slide" Target="/ppt/slides/slide2.xml" Id="R7e9e98212bbf46cd" /><Relationship Type="http://schemas.openxmlformats.org/officeDocument/2006/relationships/slide" Target="/ppt/slides/slide3.xml" Id="Rccf1aa7371664cd6" /><Relationship Type="http://schemas.openxmlformats.org/officeDocument/2006/relationships/slide" Target="/ppt/slides/slide4.xml" Id="R43854e4401da4059" /><Relationship Type="http://schemas.openxmlformats.org/officeDocument/2006/relationships/slide" Target="/ppt/slides/slide5.xml" Id="R1dc2cc50fd2c42bf" /><Relationship Type="http://schemas.openxmlformats.org/officeDocument/2006/relationships/slide" Target="/ppt/slides/slide6.xml" Id="R31b5a0b8e6bd43b1" /><Relationship Type="http://schemas.openxmlformats.org/officeDocument/2006/relationships/slide" Target="/ppt/slides/slide7.xml" Id="R283bb8e9192d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99b02b592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7bc90dc242eb" /><Relationship Type="http://schemas.openxmlformats.org/officeDocument/2006/relationships/theme" Target="/ppt/slideMasters/theme/theme1.xml" Id="R80f1593c49ed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c7bc90dc2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f7a1173cd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1d919090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8dbfdafb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d213901f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2e51d7fa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b3c98c23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fd25f760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