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7af5bc1b6f42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97cfa781354494"/>
  </p:sldMasterIdLst>
  <p:sldIdLst>
    <p:sldId xmlns:r="http://schemas.openxmlformats.org/officeDocument/2006/relationships" id="256" r:id="R99bbf5dd26994b2b"/>
    <p:sldId xmlns:r="http://schemas.openxmlformats.org/officeDocument/2006/relationships" id="257" r:id="R77654cd362e649d5"/>
    <p:sldId xmlns:r="http://schemas.openxmlformats.org/officeDocument/2006/relationships" id="258" r:id="Rff9b762cdcd74a92"/>
    <p:sldId xmlns:r="http://schemas.openxmlformats.org/officeDocument/2006/relationships" id="259" r:id="R88936029ee244ade"/>
    <p:sldId xmlns:r="http://schemas.openxmlformats.org/officeDocument/2006/relationships" id="260" r:id="Ra57940ab0ad240b5"/>
    <p:sldId xmlns:r="http://schemas.openxmlformats.org/officeDocument/2006/relationships" id="261" r:id="R1d3b478543ba43e9"/>
    <p:sldId xmlns:r="http://schemas.openxmlformats.org/officeDocument/2006/relationships" id="262" r:id="R41189f3f49ef49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97cfa781354494" /><Relationship Type="http://schemas.openxmlformats.org/officeDocument/2006/relationships/slide" Target="/ppt/slides/slide1.xml" Id="R99bbf5dd26994b2b" /><Relationship Type="http://schemas.openxmlformats.org/officeDocument/2006/relationships/slide" Target="/ppt/slides/slide2.xml" Id="R77654cd362e649d5" /><Relationship Type="http://schemas.openxmlformats.org/officeDocument/2006/relationships/slide" Target="/ppt/slides/slide3.xml" Id="Rff9b762cdcd74a92" /><Relationship Type="http://schemas.openxmlformats.org/officeDocument/2006/relationships/slide" Target="/ppt/slides/slide4.xml" Id="R88936029ee244ade" /><Relationship Type="http://schemas.openxmlformats.org/officeDocument/2006/relationships/slide" Target="/ppt/slides/slide5.xml" Id="Ra57940ab0ad240b5" /><Relationship Type="http://schemas.openxmlformats.org/officeDocument/2006/relationships/slide" Target="/ppt/slides/slide6.xml" Id="R1d3b478543ba43e9" /><Relationship Type="http://schemas.openxmlformats.org/officeDocument/2006/relationships/slide" Target="/ppt/slides/slide7.xml" Id="R41189f3f49ef49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2dad62e5f40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07a0d0f0d4bbb" /><Relationship Type="http://schemas.openxmlformats.org/officeDocument/2006/relationships/theme" Target="/ppt/slideMasters/theme/theme1.xml" Id="Ra4da2fa35fb24c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807a0d0f0d4b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a4ffa9c7547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b01b6efd34f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c028f6fdb45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d8227287842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dc5ab66d64b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258fa62d943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66b497a0b4b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 LUND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 LUND HOLDING AS ble etablert [år] og holder til i Biri.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4 790 262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4 821 825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ODDRUN BORGAN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Honnevegen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2836 Biri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oddrun@regnskapsconsult.no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990 478 058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