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49811e9f5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a732229d449e1"/>
  </p:sldMasterIdLst>
  <p:sldIdLst>
    <p:sldId xmlns:r="http://schemas.openxmlformats.org/officeDocument/2006/relationships" id="256" r:id="R9fce904253564088"/>
    <p:sldId xmlns:r="http://schemas.openxmlformats.org/officeDocument/2006/relationships" id="257" r:id="R13ea1227408b4d2c"/>
    <p:sldId xmlns:r="http://schemas.openxmlformats.org/officeDocument/2006/relationships" id="258" r:id="R705d7fbece424f75"/>
    <p:sldId xmlns:r="http://schemas.openxmlformats.org/officeDocument/2006/relationships" id="259" r:id="R4bc6bb3fbcf04ed5"/>
    <p:sldId xmlns:r="http://schemas.openxmlformats.org/officeDocument/2006/relationships" id="260" r:id="R90f48c27b84c47a9"/>
    <p:sldId xmlns:r="http://schemas.openxmlformats.org/officeDocument/2006/relationships" id="261" r:id="R9431d63906784d13"/>
    <p:sldId xmlns:r="http://schemas.openxmlformats.org/officeDocument/2006/relationships" id="262" r:id="Re7240685de46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a732229d449e1" /><Relationship Type="http://schemas.openxmlformats.org/officeDocument/2006/relationships/slide" Target="/ppt/slides/slide1.xml" Id="R9fce904253564088" /><Relationship Type="http://schemas.openxmlformats.org/officeDocument/2006/relationships/slide" Target="/ppt/slides/slide2.xml" Id="R13ea1227408b4d2c" /><Relationship Type="http://schemas.openxmlformats.org/officeDocument/2006/relationships/slide" Target="/ppt/slides/slide3.xml" Id="R705d7fbece424f75" /><Relationship Type="http://schemas.openxmlformats.org/officeDocument/2006/relationships/slide" Target="/ppt/slides/slide4.xml" Id="R4bc6bb3fbcf04ed5" /><Relationship Type="http://schemas.openxmlformats.org/officeDocument/2006/relationships/slide" Target="/ppt/slides/slide5.xml" Id="R90f48c27b84c47a9" /><Relationship Type="http://schemas.openxmlformats.org/officeDocument/2006/relationships/slide" Target="/ppt/slides/slide6.xml" Id="R9431d63906784d13" /><Relationship Type="http://schemas.openxmlformats.org/officeDocument/2006/relationships/slide" Target="/ppt/slides/slide7.xml" Id="Re7240685de46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2393e1c80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7778abdb4a23" /><Relationship Type="http://schemas.openxmlformats.org/officeDocument/2006/relationships/theme" Target="/ppt/slideMasters/theme/theme1.xml" Id="R23c42a38f675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d7778abdb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3c873bd8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0468cb5f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0a643ef8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c4e10f58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9dbf8dc4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b94e2655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6f755bce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