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065e0c50b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50b5d1c6ae4227"/>
  </p:sldMasterIdLst>
  <p:sldIdLst>
    <p:sldId xmlns:r="http://schemas.openxmlformats.org/officeDocument/2006/relationships" id="256" r:id="R81026fdb9e9d4ce0"/>
    <p:sldId xmlns:r="http://schemas.openxmlformats.org/officeDocument/2006/relationships" id="257" r:id="R4c6eade78f7d403e"/>
    <p:sldId xmlns:r="http://schemas.openxmlformats.org/officeDocument/2006/relationships" id="258" r:id="Raf2ffb8e141643c8"/>
    <p:sldId xmlns:r="http://schemas.openxmlformats.org/officeDocument/2006/relationships" id="259" r:id="R417b819d89974f84"/>
    <p:sldId xmlns:r="http://schemas.openxmlformats.org/officeDocument/2006/relationships" id="260" r:id="Rf70c474173004c44"/>
    <p:sldId xmlns:r="http://schemas.openxmlformats.org/officeDocument/2006/relationships" id="261" r:id="Rce49c090b094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0b5d1c6ae4227" /><Relationship Type="http://schemas.openxmlformats.org/officeDocument/2006/relationships/slide" Target="/ppt/slides/slide1.xml" Id="R81026fdb9e9d4ce0" /><Relationship Type="http://schemas.openxmlformats.org/officeDocument/2006/relationships/slide" Target="/ppt/slides/slide2.xml" Id="R4c6eade78f7d403e" /><Relationship Type="http://schemas.openxmlformats.org/officeDocument/2006/relationships/slide" Target="/ppt/slides/slide3.xml" Id="Raf2ffb8e141643c8" /><Relationship Type="http://schemas.openxmlformats.org/officeDocument/2006/relationships/slide" Target="/ppt/slides/slide4.xml" Id="R417b819d89974f84" /><Relationship Type="http://schemas.openxmlformats.org/officeDocument/2006/relationships/slide" Target="/ppt/slides/slide5.xml" Id="Rf70c474173004c44" /><Relationship Type="http://schemas.openxmlformats.org/officeDocument/2006/relationships/slide" Target="/ppt/slides/slide6.xml" Id="Rce49c090b094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f7d3ae5a3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c2b312e24a5a" /><Relationship Type="http://schemas.openxmlformats.org/officeDocument/2006/relationships/theme" Target="/ppt/slideMasters/theme/theme1.xml" Id="Rf9db4fc33e71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bc2b312e24a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6418b9153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219da89ae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d6a5dffd6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87b92e477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b591424e64d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8fb3b21d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LEVREBEKKEN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LEVREBEKKEN INVEST AS</a:t>
            </a:r>
          </a:p>
        </p:txBody>
      </p:sp>
    </p:spTree>
  </p:cSld>
  <p:clrMapOvr>
    <a:masterClrMapping xmlns:a="http://schemas.openxmlformats.org/drawingml/2006/main"/>
  </p:clrMapOvr>
</p:sld>
</file>