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38fb6a7c0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27a7e950e4cc4"/>
  </p:sldMasterIdLst>
  <p:sldIdLst>
    <p:sldId xmlns:r="http://schemas.openxmlformats.org/officeDocument/2006/relationships" id="256" r:id="R7673a5713e2649f0"/>
    <p:sldId xmlns:r="http://schemas.openxmlformats.org/officeDocument/2006/relationships" id="257" r:id="Recc7ed9a0a034683"/>
    <p:sldId xmlns:r="http://schemas.openxmlformats.org/officeDocument/2006/relationships" id="258" r:id="R0735691ae7f54867"/>
    <p:sldId xmlns:r="http://schemas.openxmlformats.org/officeDocument/2006/relationships" id="259" r:id="R8ed0f793c83c4888"/>
    <p:sldId xmlns:r="http://schemas.openxmlformats.org/officeDocument/2006/relationships" id="260" r:id="R5ef3c373f76345fc"/>
    <p:sldId xmlns:r="http://schemas.openxmlformats.org/officeDocument/2006/relationships" id="261" r:id="Rb367402d3d6b4664"/>
    <p:sldId xmlns:r="http://schemas.openxmlformats.org/officeDocument/2006/relationships" id="262" r:id="R3e79004ae0c8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27a7e950e4cc4" /><Relationship Type="http://schemas.openxmlformats.org/officeDocument/2006/relationships/slide" Target="/ppt/slides/slide1.xml" Id="R7673a5713e2649f0" /><Relationship Type="http://schemas.openxmlformats.org/officeDocument/2006/relationships/slide" Target="/ppt/slides/slide2.xml" Id="Recc7ed9a0a034683" /><Relationship Type="http://schemas.openxmlformats.org/officeDocument/2006/relationships/slide" Target="/ppt/slides/slide3.xml" Id="R0735691ae7f54867" /><Relationship Type="http://schemas.openxmlformats.org/officeDocument/2006/relationships/slide" Target="/ppt/slides/slide4.xml" Id="R8ed0f793c83c4888" /><Relationship Type="http://schemas.openxmlformats.org/officeDocument/2006/relationships/slide" Target="/ppt/slides/slide5.xml" Id="R5ef3c373f76345fc" /><Relationship Type="http://schemas.openxmlformats.org/officeDocument/2006/relationships/slide" Target="/ppt/slides/slide6.xml" Id="Rb367402d3d6b4664" /><Relationship Type="http://schemas.openxmlformats.org/officeDocument/2006/relationships/slide" Target="/ppt/slides/slide7.xml" Id="R3e79004ae0c8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ba3bf540b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e39bdb0744c52" /><Relationship Type="http://schemas.openxmlformats.org/officeDocument/2006/relationships/theme" Target="/ppt/slideMasters/theme/theme1.xml" Id="R1ac04818a512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e39bdb0744c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ed92ecd04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b59838789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4ff92617846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db23151584c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8d1857dc349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cb8772d484d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9f97ff594a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HALFDAN NITTER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NITTER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8 074 733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1 784 072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3 119 496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www.nitter.as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990 474 729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