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ce2e303e744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a22a69d1241f7"/>
  </p:sldMasterIdLst>
  <p:sldIdLst>
    <p:sldId xmlns:r="http://schemas.openxmlformats.org/officeDocument/2006/relationships" id="256" r:id="R14e5b49df8d54535"/>
    <p:sldId xmlns:r="http://schemas.openxmlformats.org/officeDocument/2006/relationships" id="257" r:id="R12849ae734c24d0b"/>
    <p:sldId xmlns:r="http://schemas.openxmlformats.org/officeDocument/2006/relationships" id="258" r:id="R43f477b9264a49a4"/>
    <p:sldId xmlns:r="http://schemas.openxmlformats.org/officeDocument/2006/relationships" id="259" r:id="R6dea2ecab34144e1"/>
    <p:sldId xmlns:r="http://schemas.openxmlformats.org/officeDocument/2006/relationships" id="260" r:id="R0880cb5cea584c78"/>
    <p:sldId xmlns:r="http://schemas.openxmlformats.org/officeDocument/2006/relationships" id="261" r:id="R40a782c796814ce4"/>
    <p:sldId xmlns:r="http://schemas.openxmlformats.org/officeDocument/2006/relationships" id="262" r:id="R5c18ef83409e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a22a69d1241f7" /><Relationship Type="http://schemas.openxmlformats.org/officeDocument/2006/relationships/slide" Target="/ppt/slides/slide1.xml" Id="R14e5b49df8d54535" /><Relationship Type="http://schemas.openxmlformats.org/officeDocument/2006/relationships/slide" Target="/ppt/slides/slide2.xml" Id="R12849ae734c24d0b" /><Relationship Type="http://schemas.openxmlformats.org/officeDocument/2006/relationships/slide" Target="/ppt/slides/slide3.xml" Id="R43f477b9264a49a4" /><Relationship Type="http://schemas.openxmlformats.org/officeDocument/2006/relationships/slide" Target="/ppt/slides/slide4.xml" Id="R6dea2ecab34144e1" /><Relationship Type="http://schemas.openxmlformats.org/officeDocument/2006/relationships/slide" Target="/ppt/slides/slide5.xml" Id="R0880cb5cea584c78" /><Relationship Type="http://schemas.openxmlformats.org/officeDocument/2006/relationships/slide" Target="/ppt/slides/slide6.xml" Id="R40a782c796814ce4" /><Relationship Type="http://schemas.openxmlformats.org/officeDocument/2006/relationships/slide" Target="/ppt/slides/slide7.xml" Id="R5c18ef83409e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4fef39415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dd66da2bd4512" /><Relationship Type="http://schemas.openxmlformats.org/officeDocument/2006/relationships/theme" Target="/ppt/slideMasters/theme/theme1.xml" Id="R36d84e9da7b2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dd66da2bd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138e2c3f1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a3538797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a442bb9c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9c202b81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e8e493da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b785a2a8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5ae139766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