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24e278f08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1841d42d348fb"/>
  </p:sldMasterIdLst>
  <p:sldIdLst>
    <p:sldId xmlns:r="http://schemas.openxmlformats.org/officeDocument/2006/relationships" id="256" r:id="R88077880ef784bcb"/>
    <p:sldId xmlns:r="http://schemas.openxmlformats.org/officeDocument/2006/relationships" id="257" r:id="R4462561e77a74439"/>
    <p:sldId xmlns:r="http://schemas.openxmlformats.org/officeDocument/2006/relationships" id="258" r:id="R04d3bc79cd9e493c"/>
    <p:sldId xmlns:r="http://schemas.openxmlformats.org/officeDocument/2006/relationships" id="259" r:id="R63197524402448bc"/>
    <p:sldId xmlns:r="http://schemas.openxmlformats.org/officeDocument/2006/relationships" id="260" r:id="R3c965a5960ac4e67"/>
    <p:sldId xmlns:r="http://schemas.openxmlformats.org/officeDocument/2006/relationships" id="261" r:id="R4f6950493b43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1841d42d348fb" /><Relationship Type="http://schemas.openxmlformats.org/officeDocument/2006/relationships/slide" Target="/ppt/slides/slide1.xml" Id="R88077880ef784bcb" /><Relationship Type="http://schemas.openxmlformats.org/officeDocument/2006/relationships/slide" Target="/ppt/slides/slide2.xml" Id="R4462561e77a74439" /><Relationship Type="http://schemas.openxmlformats.org/officeDocument/2006/relationships/slide" Target="/ppt/slides/slide3.xml" Id="R04d3bc79cd9e493c" /><Relationship Type="http://schemas.openxmlformats.org/officeDocument/2006/relationships/slide" Target="/ppt/slides/slide4.xml" Id="R63197524402448bc" /><Relationship Type="http://schemas.openxmlformats.org/officeDocument/2006/relationships/slide" Target="/ppt/slides/slide5.xml" Id="R3c965a5960ac4e67" /><Relationship Type="http://schemas.openxmlformats.org/officeDocument/2006/relationships/slide" Target="/ppt/slides/slide6.xml" Id="R4f6950493b43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d02335f8c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95c7e53084e22" /><Relationship Type="http://schemas.openxmlformats.org/officeDocument/2006/relationships/theme" Target="/ppt/slideMasters/theme/theme1.xml" Id="Ra89be6001163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95c7e5308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d61a86e4e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06dda18b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05feb2a04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22d33aab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c065687ec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af93ac0d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