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4eabc8eef43463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48cf93d609e4630"/>
  </p:sldMasterIdLst>
  <p:sldIdLst>
    <p:sldId xmlns:r="http://schemas.openxmlformats.org/officeDocument/2006/relationships" id="256" r:id="Rd8939e17752a4f9a"/>
    <p:sldId xmlns:r="http://schemas.openxmlformats.org/officeDocument/2006/relationships" id="257" r:id="Rb61d691529b64a49"/>
    <p:sldId xmlns:r="http://schemas.openxmlformats.org/officeDocument/2006/relationships" id="258" r:id="Ra7ded63a340a4caf"/>
    <p:sldId xmlns:r="http://schemas.openxmlformats.org/officeDocument/2006/relationships" id="259" r:id="R191644351d40402d"/>
    <p:sldId xmlns:r="http://schemas.openxmlformats.org/officeDocument/2006/relationships" id="260" r:id="R8097913f898a4b6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8cf93d609e4630" /><Relationship Type="http://schemas.openxmlformats.org/officeDocument/2006/relationships/slide" Target="/ppt/slides/slide1.xml" Id="Rd8939e17752a4f9a" /><Relationship Type="http://schemas.openxmlformats.org/officeDocument/2006/relationships/slide" Target="/ppt/slides/slide2.xml" Id="Rb61d691529b64a49" /><Relationship Type="http://schemas.openxmlformats.org/officeDocument/2006/relationships/slide" Target="/ppt/slides/slide3.xml" Id="Ra7ded63a340a4caf" /><Relationship Type="http://schemas.openxmlformats.org/officeDocument/2006/relationships/slide" Target="/ppt/slides/slide4.xml" Id="R191644351d40402d" /><Relationship Type="http://schemas.openxmlformats.org/officeDocument/2006/relationships/slide" Target="/ppt/slides/slide5.xml" Id="R8097913f898a4b6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e0f4da561046c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422345248a4829" /><Relationship Type="http://schemas.openxmlformats.org/officeDocument/2006/relationships/theme" Target="/ppt/slideMasters/theme/theme1.xml" Id="R268b05119ef944d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e422345248a482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85666ed337407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792e0321e4412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10643159c346b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0df2e2df4c456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02d740021a4d9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DANSKE INVEST NORSKE AKSJER INSTITUSJON II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DANSKE INVEST NORSKE AKSJER INSTITUSJON II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DANSKE INVEST NORSKE AKSJER INSTITUSJON II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DANSKE INVEST NORSKE AKSJER INSTITUSJON II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DANSKE INVEST NORSKE AKSJER INSTITUSJON II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DANSKE INVEST NORSKE AKSJER INSTITUSJON II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990 446 881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DANSKE INVEST NORSKE AKSJER INSTITUSJON II</a:t>
            </a:r>
          </a:p>
        </p:txBody>
      </p:sp>
    </p:spTree>
  </p:cSld>
  <p:clrMapOvr>
    <a:masterClrMapping xmlns:a="http://schemas.openxmlformats.org/drawingml/2006/main"/>
  </p:clrMapOvr>
</p:sld>
</file>