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7cc2e6d3046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49ca1026c4440"/>
  </p:sldMasterIdLst>
  <p:sldIdLst>
    <p:sldId xmlns:r="http://schemas.openxmlformats.org/officeDocument/2006/relationships" id="256" r:id="Rc385313380404017"/>
    <p:sldId xmlns:r="http://schemas.openxmlformats.org/officeDocument/2006/relationships" id="257" r:id="Rae818d91755f4ca7"/>
    <p:sldId xmlns:r="http://schemas.openxmlformats.org/officeDocument/2006/relationships" id="258" r:id="R27f8988e9a9e4155"/>
    <p:sldId xmlns:r="http://schemas.openxmlformats.org/officeDocument/2006/relationships" id="259" r:id="Rff13db60dd904c19"/>
    <p:sldId xmlns:r="http://schemas.openxmlformats.org/officeDocument/2006/relationships" id="260" r:id="R01f7e02e69cd4452"/>
    <p:sldId xmlns:r="http://schemas.openxmlformats.org/officeDocument/2006/relationships" id="261" r:id="R391fcdfa3c5e47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49ca1026c4440" /><Relationship Type="http://schemas.openxmlformats.org/officeDocument/2006/relationships/slide" Target="/ppt/slides/slide1.xml" Id="Rc385313380404017" /><Relationship Type="http://schemas.openxmlformats.org/officeDocument/2006/relationships/slide" Target="/ppt/slides/slide2.xml" Id="Rae818d91755f4ca7" /><Relationship Type="http://schemas.openxmlformats.org/officeDocument/2006/relationships/slide" Target="/ppt/slides/slide3.xml" Id="R27f8988e9a9e4155" /><Relationship Type="http://schemas.openxmlformats.org/officeDocument/2006/relationships/slide" Target="/ppt/slides/slide4.xml" Id="Rff13db60dd904c19" /><Relationship Type="http://schemas.openxmlformats.org/officeDocument/2006/relationships/slide" Target="/ppt/slides/slide5.xml" Id="R01f7e02e69cd4452" /><Relationship Type="http://schemas.openxmlformats.org/officeDocument/2006/relationships/slide" Target="/ppt/slides/slide6.xml" Id="R391fcdfa3c5e47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e3483c275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f990c20754db1" /><Relationship Type="http://schemas.openxmlformats.org/officeDocument/2006/relationships/theme" Target="/ppt/slideMasters/theme/theme1.xml" Id="Rf58babdc3199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df990c2075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4c9587e98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52cade151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846fd66f9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f8ce16cf4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38c1b057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856d2da92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DANSKE INVEST NORSKE AKSJER INSTITUSJON II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990 446 881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