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0d76e600f940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e37d8fbb504768"/>
  </p:sldMasterIdLst>
  <p:sldIdLst>
    <p:sldId xmlns:r="http://schemas.openxmlformats.org/officeDocument/2006/relationships" id="256" r:id="R83333d134924491b"/>
    <p:sldId xmlns:r="http://schemas.openxmlformats.org/officeDocument/2006/relationships" id="257" r:id="R780689f4c3a34ac1"/>
    <p:sldId xmlns:r="http://schemas.openxmlformats.org/officeDocument/2006/relationships" id="258" r:id="R7f8a575e5c8543f6"/>
    <p:sldId xmlns:r="http://schemas.openxmlformats.org/officeDocument/2006/relationships" id="259" r:id="R585b0a8745ca4507"/>
    <p:sldId xmlns:r="http://schemas.openxmlformats.org/officeDocument/2006/relationships" id="260" r:id="R17db27e688fe45db"/>
    <p:sldId xmlns:r="http://schemas.openxmlformats.org/officeDocument/2006/relationships" id="261" r:id="Recdbf9a3c8224496"/>
    <p:sldId xmlns:r="http://schemas.openxmlformats.org/officeDocument/2006/relationships" id="262" r:id="R87bd459c4ae943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e37d8fbb504768" /><Relationship Type="http://schemas.openxmlformats.org/officeDocument/2006/relationships/slide" Target="/ppt/slides/slide1.xml" Id="R83333d134924491b" /><Relationship Type="http://schemas.openxmlformats.org/officeDocument/2006/relationships/slide" Target="/ppt/slides/slide2.xml" Id="R780689f4c3a34ac1" /><Relationship Type="http://schemas.openxmlformats.org/officeDocument/2006/relationships/slide" Target="/ppt/slides/slide3.xml" Id="R7f8a575e5c8543f6" /><Relationship Type="http://schemas.openxmlformats.org/officeDocument/2006/relationships/slide" Target="/ppt/slides/slide4.xml" Id="R585b0a8745ca4507" /><Relationship Type="http://schemas.openxmlformats.org/officeDocument/2006/relationships/slide" Target="/ppt/slides/slide5.xml" Id="R17db27e688fe45db" /><Relationship Type="http://schemas.openxmlformats.org/officeDocument/2006/relationships/slide" Target="/ppt/slides/slide6.xml" Id="Recdbf9a3c8224496" /><Relationship Type="http://schemas.openxmlformats.org/officeDocument/2006/relationships/slide" Target="/ppt/slides/slide7.xml" Id="R87bd459c4ae943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8ed0d28ea84b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672cf327748ec" /><Relationship Type="http://schemas.openxmlformats.org/officeDocument/2006/relationships/theme" Target="/ppt/slideMasters/theme/theme1.xml" Id="R75f2aca292c04f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f672cf327748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c8da14df94b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a8090455a49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bd257285f4a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e0943809241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81e1f600e4d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3f05d4c144e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58741288c4c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TSP INVEST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1 192 434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7 940 730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13 063 004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PETTERSEN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MARIE RUKKE PETTERSEN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 Pettersen, Vollenlia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990 414 998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