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82503806594c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fc19c49f524ed5"/>
  </p:sldMasterIdLst>
  <p:sldIdLst>
    <p:sldId xmlns:r="http://schemas.openxmlformats.org/officeDocument/2006/relationships" id="256" r:id="R9853406b54fc4bb2"/>
    <p:sldId xmlns:r="http://schemas.openxmlformats.org/officeDocument/2006/relationships" id="257" r:id="R5651cbddd62e4441"/>
    <p:sldId xmlns:r="http://schemas.openxmlformats.org/officeDocument/2006/relationships" id="258" r:id="R0b26faa68c7d49cd"/>
    <p:sldId xmlns:r="http://schemas.openxmlformats.org/officeDocument/2006/relationships" id="259" r:id="Rbd0924d4ce4b4e37"/>
    <p:sldId xmlns:r="http://schemas.openxmlformats.org/officeDocument/2006/relationships" id="260" r:id="Ra39ddb9a1cce4789"/>
    <p:sldId xmlns:r="http://schemas.openxmlformats.org/officeDocument/2006/relationships" id="261" r:id="R1aa125bd298a41ed"/>
    <p:sldId xmlns:r="http://schemas.openxmlformats.org/officeDocument/2006/relationships" id="262" r:id="R9e1eb018dd3946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fc19c49f524ed5" /><Relationship Type="http://schemas.openxmlformats.org/officeDocument/2006/relationships/slide" Target="/ppt/slides/slide1.xml" Id="R9853406b54fc4bb2" /><Relationship Type="http://schemas.openxmlformats.org/officeDocument/2006/relationships/slide" Target="/ppt/slides/slide2.xml" Id="R5651cbddd62e4441" /><Relationship Type="http://schemas.openxmlformats.org/officeDocument/2006/relationships/slide" Target="/ppt/slides/slide3.xml" Id="R0b26faa68c7d49cd" /><Relationship Type="http://schemas.openxmlformats.org/officeDocument/2006/relationships/slide" Target="/ppt/slides/slide4.xml" Id="Rbd0924d4ce4b4e37" /><Relationship Type="http://schemas.openxmlformats.org/officeDocument/2006/relationships/slide" Target="/ppt/slides/slide5.xml" Id="Ra39ddb9a1cce4789" /><Relationship Type="http://schemas.openxmlformats.org/officeDocument/2006/relationships/slide" Target="/ppt/slides/slide6.xml" Id="R1aa125bd298a41ed" /><Relationship Type="http://schemas.openxmlformats.org/officeDocument/2006/relationships/slide" Target="/ppt/slides/slide7.xml" Id="R9e1eb018dd3946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2abaec71a04d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af5de00f5451f" /><Relationship Type="http://schemas.openxmlformats.org/officeDocument/2006/relationships/theme" Target="/ppt/slideMasters/theme/theme1.xml" Id="R9d5535c2a0a24a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caf5de00f545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71001675d4d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79274e96143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fb3a3674647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f538eedd748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0ae564a274c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9ee69899842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4c32eee3e4f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MOSNES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2 867 651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−5 466 428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−17 209 308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34 772 947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60 368 854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KSU EIENDOM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UTBYGGING MØRE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6517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58 16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post@mosnes.no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www.mosnes.no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990 405 166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MOSNES AS</a:t>
            </a:r>
          </a:p>
        </p:txBody>
      </p:sp>
    </p:spTree>
  </p:cSld>
  <p:clrMapOvr>
    <a:masterClrMapping xmlns:a="http://schemas.openxmlformats.org/drawingml/2006/main"/>
  </p:clrMapOvr>
</p:sld>
</file>