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9156b009b845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c947a0fdd142ad"/>
  </p:sldMasterIdLst>
  <p:sldIdLst>
    <p:sldId xmlns:r="http://schemas.openxmlformats.org/officeDocument/2006/relationships" id="256" r:id="R5254f9f713a84fd1"/>
    <p:sldId xmlns:r="http://schemas.openxmlformats.org/officeDocument/2006/relationships" id="257" r:id="R827657b6022b4560"/>
    <p:sldId xmlns:r="http://schemas.openxmlformats.org/officeDocument/2006/relationships" id="258" r:id="R1ca21d8e70a64255"/>
    <p:sldId xmlns:r="http://schemas.openxmlformats.org/officeDocument/2006/relationships" id="259" r:id="Rb2f7333f7c7a4a3f"/>
    <p:sldId xmlns:r="http://schemas.openxmlformats.org/officeDocument/2006/relationships" id="260" r:id="R55f328b2c54043f8"/>
    <p:sldId xmlns:r="http://schemas.openxmlformats.org/officeDocument/2006/relationships" id="261" r:id="R441db87b9ce240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947a0fdd142ad" /><Relationship Type="http://schemas.openxmlformats.org/officeDocument/2006/relationships/slide" Target="/ppt/slides/slide1.xml" Id="R5254f9f713a84fd1" /><Relationship Type="http://schemas.openxmlformats.org/officeDocument/2006/relationships/slide" Target="/ppt/slides/slide2.xml" Id="R827657b6022b4560" /><Relationship Type="http://schemas.openxmlformats.org/officeDocument/2006/relationships/slide" Target="/ppt/slides/slide3.xml" Id="R1ca21d8e70a64255" /><Relationship Type="http://schemas.openxmlformats.org/officeDocument/2006/relationships/slide" Target="/ppt/slides/slide4.xml" Id="Rb2f7333f7c7a4a3f" /><Relationship Type="http://schemas.openxmlformats.org/officeDocument/2006/relationships/slide" Target="/ppt/slides/slide5.xml" Id="R55f328b2c54043f8" /><Relationship Type="http://schemas.openxmlformats.org/officeDocument/2006/relationships/slide" Target="/ppt/slides/slide6.xml" Id="R441db87b9ce240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dfc60573441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4b53f6e8442fb" /><Relationship Type="http://schemas.openxmlformats.org/officeDocument/2006/relationships/theme" Target="/ppt/slideMasters/theme/theme1.xml" Id="R19d5dd8cce1248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24b53f6e8442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799706dbb42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6d5b1ce8a4d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e4e1282424f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cb74b1a3144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5754465aa47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8efadc5b54f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post@mosnes.no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990 405 166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MOSNES AS</a:t>
            </a:r>
          </a:p>
        </p:txBody>
      </p:sp>
    </p:spTree>
  </p:cSld>
  <p:clrMapOvr>
    <a:masterClrMapping xmlns:a="http://schemas.openxmlformats.org/drawingml/2006/main"/>
  </p:clrMapOvr>
</p:sld>
</file>