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554ce073c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ae81e6c7ac47bc"/>
  </p:sldMasterIdLst>
  <p:sldIdLst>
    <p:sldId xmlns:r="http://schemas.openxmlformats.org/officeDocument/2006/relationships" id="256" r:id="R5c2d91194f0e4d50"/>
    <p:sldId xmlns:r="http://schemas.openxmlformats.org/officeDocument/2006/relationships" id="257" r:id="R629d1e37487c42f8"/>
    <p:sldId xmlns:r="http://schemas.openxmlformats.org/officeDocument/2006/relationships" id="258" r:id="Ref564f4c6d284674"/>
    <p:sldId xmlns:r="http://schemas.openxmlformats.org/officeDocument/2006/relationships" id="259" r:id="Rf0f0c2868db0475d"/>
    <p:sldId xmlns:r="http://schemas.openxmlformats.org/officeDocument/2006/relationships" id="260" r:id="Rb7bdce5e89204528"/>
    <p:sldId xmlns:r="http://schemas.openxmlformats.org/officeDocument/2006/relationships" id="261" r:id="R8fedcc3eeeb8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e81e6c7ac47bc" /><Relationship Type="http://schemas.openxmlformats.org/officeDocument/2006/relationships/slide" Target="/ppt/slides/slide1.xml" Id="R5c2d91194f0e4d50" /><Relationship Type="http://schemas.openxmlformats.org/officeDocument/2006/relationships/slide" Target="/ppt/slides/slide2.xml" Id="R629d1e37487c42f8" /><Relationship Type="http://schemas.openxmlformats.org/officeDocument/2006/relationships/slide" Target="/ppt/slides/slide3.xml" Id="Ref564f4c6d284674" /><Relationship Type="http://schemas.openxmlformats.org/officeDocument/2006/relationships/slide" Target="/ppt/slides/slide4.xml" Id="Rf0f0c2868db0475d" /><Relationship Type="http://schemas.openxmlformats.org/officeDocument/2006/relationships/slide" Target="/ppt/slides/slide5.xml" Id="Rb7bdce5e89204528" /><Relationship Type="http://schemas.openxmlformats.org/officeDocument/2006/relationships/slide" Target="/ppt/slides/slide6.xml" Id="R8fedcc3eeeb8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4716270e7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7cfd92a3b4ab5" /><Relationship Type="http://schemas.openxmlformats.org/officeDocument/2006/relationships/theme" Target="/ppt/slideMasters/theme/theme1.xml" Id="R49034f36bc37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7cfd92a3b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fd27c951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9cebbcbcc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3abf728e4c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ee39ae00b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256efbb9943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340e3f5564d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EIKVÅG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990 396 256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EIKVÅG HOLDING AS</a:t>
            </a:r>
          </a:p>
        </p:txBody>
      </p:sp>
    </p:spTree>
  </p:cSld>
  <p:clrMapOvr>
    <a:masterClrMapping xmlns:a="http://schemas.openxmlformats.org/drawingml/2006/main"/>
  </p:clrMapOvr>
</p:sld>
</file>