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b128e0594b4d1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b5198b95db4e2a"/>
  </p:sldMasterIdLst>
  <p:sldIdLst>
    <p:sldId xmlns:r="http://schemas.openxmlformats.org/officeDocument/2006/relationships" id="256" r:id="R845367dc54774586"/>
    <p:sldId xmlns:r="http://schemas.openxmlformats.org/officeDocument/2006/relationships" id="257" r:id="R3bffe526cfd147f5"/>
    <p:sldId xmlns:r="http://schemas.openxmlformats.org/officeDocument/2006/relationships" id="258" r:id="Rcc22e7da0a424acb"/>
    <p:sldId xmlns:r="http://schemas.openxmlformats.org/officeDocument/2006/relationships" id="259" r:id="Rbb455446010b455e"/>
    <p:sldId xmlns:r="http://schemas.openxmlformats.org/officeDocument/2006/relationships" id="260" r:id="Re198cef032fd4d37"/>
    <p:sldId xmlns:r="http://schemas.openxmlformats.org/officeDocument/2006/relationships" id="261" r:id="Rb8d3a92a0dd844d4"/>
    <p:sldId xmlns:r="http://schemas.openxmlformats.org/officeDocument/2006/relationships" id="262" r:id="R9a4597d3a9e1482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b5198b95db4e2a" /><Relationship Type="http://schemas.openxmlformats.org/officeDocument/2006/relationships/slide" Target="/ppt/slides/slide1.xml" Id="R845367dc54774586" /><Relationship Type="http://schemas.openxmlformats.org/officeDocument/2006/relationships/slide" Target="/ppt/slides/slide2.xml" Id="R3bffe526cfd147f5" /><Relationship Type="http://schemas.openxmlformats.org/officeDocument/2006/relationships/slide" Target="/ppt/slides/slide3.xml" Id="Rcc22e7da0a424acb" /><Relationship Type="http://schemas.openxmlformats.org/officeDocument/2006/relationships/slide" Target="/ppt/slides/slide4.xml" Id="Rbb455446010b455e" /><Relationship Type="http://schemas.openxmlformats.org/officeDocument/2006/relationships/slide" Target="/ppt/slides/slide5.xml" Id="Re198cef032fd4d37" /><Relationship Type="http://schemas.openxmlformats.org/officeDocument/2006/relationships/slide" Target="/ppt/slides/slide6.xml" Id="Rb8d3a92a0dd844d4" /><Relationship Type="http://schemas.openxmlformats.org/officeDocument/2006/relationships/slide" Target="/ppt/slides/slide7.xml" Id="R9a4597d3a9e1482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10d8184ddb48b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bdd692e3824163" /><Relationship Type="http://schemas.openxmlformats.org/officeDocument/2006/relationships/theme" Target="/ppt/slideMasters/theme/theme1.xml" Id="R5225add6dcb947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bdd692e382416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0c64dac664b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f61b11e5a46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bfab9519d4e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4a62e557fe4de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f04a3d982947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ef9d4b8bf4f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94cd04cce04a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ICODE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ICODE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−528 166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12 088 009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47 808 115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48 263 149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MANUEL FRAGA SIVERTSEN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Årstadgeilen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fraga.manuel@fmail.com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990 386 196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ICODE AS</a:t>
            </a:r>
          </a:p>
        </p:txBody>
      </p:sp>
    </p:spTree>
  </p:cSld>
  <p:clrMapOvr>
    <a:masterClrMapping xmlns:a="http://schemas.openxmlformats.org/drawingml/2006/main"/>
  </p:clrMapOvr>
</p:sld>
</file>