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479bdca09247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fc3ad5efe344b2"/>
  </p:sldMasterIdLst>
  <p:sldIdLst>
    <p:sldId xmlns:r="http://schemas.openxmlformats.org/officeDocument/2006/relationships" id="256" r:id="R9c0fe99802c049da"/>
    <p:sldId xmlns:r="http://schemas.openxmlformats.org/officeDocument/2006/relationships" id="257" r:id="R772984b2e64c4e86"/>
    <p:sldId xmlns:r="http://schemas.openxmlformats.org/officeDocument/2006/relationships" id="258" r:id="Rf2aecd762b144b32"/>
    <p:sldId xmlns:r="http://schemas.openxmlformats.org/officeDocument/2006/relationships" id="259" r:id="Raa7f7c818d974270"/>
    <p:sldId xmlns:r="http://schemas.openxmlformats.org/officeDocument/2006/relationships" id="260" r:id="R97fbdf1a49904b5b"/>
    <p:sldId xmlns:r="http://schemas.openxmlformats.org/officeDocument/2006/relationships" id="261" r:id="R63f43d2b2e2344e3"/>
    <p:sldId xmlns:r="http://schemas.openxmlformats.org/officeDocument/2006/relationships" id="262" r:id="R1c80eae8deba46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c3ad5efe344b2" /><Relationship Type="http://schemas.openxmlformats.org/officeDocument/2006/relationships/slide" Target="/ppt/slides/slide1.xml" Id="R9c0fe99802c049da" /><Relationship Type="http://schemas.openxmlformats.org/officeDocument/2006/relationships/slide" Target="/ppt/slides/slide2.xml" Id="R772984b2e64c4e86" /><Relationship Type="http://schemas.openxmlformats.org/officeDocument/2006/relationships/slide" Target="/ppt/slides/slide3.xml" Id="Rf2aecd762b144b32" /><Relationship Type="http://schemas.openxmlformats.org/officeDocument/2006/relationships/slide" Target="/ppt/slides/slide4.xml" Id="Raa7f7c818d974270" /><Relationship Type="http://schemas.openxmlformats.org/officeDocument/2006/relationships/slide" Target="/ppt/slides/slide5.xml" Id="R97fbdf1a49904b5b" /><Relationship Type="http://schemas.openxmlformats.org/officeDocument/2006/relationships/slide" Target="/ppt/slides/slide6.xml" Id="R63f43d2b2e2344e3" /><Relationship Type="http://schemas.openxmlformats.org/officeDocument/2006/relationships/slide" Target="/ppt/slides/slide7.xml" Id="R1c80eae8deba46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85a6bcbaa41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c2c2c93ad47d9" /><Relationship Type="http://schemas.openxmlformats.org/officeDocument/2006/relationships/theme" Target="/ppt/slideMasters/theme/theme1.xml" Id="R7ac7a47eb73c4d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2c2c2c93ad47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f6f64fdc8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e1e6f8d9242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12a9f295348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bd266555649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9e995d1d249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de2a7f52e4f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e046d8b8240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SPIDER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SPIDER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8 016 134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31 114 831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31 352 951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VIKESÅ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Åsliveien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990 330 166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