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ecc907487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5228dd5324037"/>
  </p:sldMasterIdLst>
  <p:sldIdLst>
    <p:sldId xmlns:r="http://schemas.openxmlformats.org/officeDocument/2006/relationships" id="256" r:id="R359700d6378c498f"/>
    <p:sldId xmlns:r="http://schemas.openxmlformats.org/officeDocument/2006/relationships" id="257" r:id="R49a7d1a4eb58422f"/>
    <p:sldId xmlns:r="http://schemas.openxmlformats.org/officeDocument/2006/relationships" id="258" r:id="R1d81b2ff644e40c0"/>
    <p:sldId xmlns:r="http://schemas.openxmlformats.org/officeDocument/2006/relationships" id="259" r:id="R43dbbc0e0d1d48e9"/>
    <p:sldId xmlns:r="http://schemas.openxmlformats.org/officeDocument/2006/relationships" id="260" r:id="R3d1e9a9317f447f1"/>
    <p:sldId xmlns:r="http://schemas.openxmlformats.org/officeDocument/2006/relationships" id="261" r:id="R767a9daa039544dc"/>
    <p:sldId xmlns:r="http://schemas.openxmlformats.org/officeDocument/2006/relationships" id="262" r:id="R58510fd3cff5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5228dd5324037" /><Relationship Type="http://schemas.openxmlformats.org/officeDocument/2006/relationships/slide" Target="/ppt/slides/slide1.xml" Id="R359700d6378c498f" /><Relationship Type="http://schemas.openxmlformats.org/officeDocument/2006/relationships/slide" Target="/ppt/slides/slide2.xml" Id="R49a7d1a4eb58422f" /><Relationship Type="http://schemas.openxmlformats.org/officeDocument/2006/relationships/slide" Target="/ppt/slides/slide3.xml" Id="R1d81b2ff644e40c0" /><Relationship Type="http://schemas.openxmlformats.org/officeDocument/2006/relationships/slide" Target="/ppt/slides/slide4.xml" Id="R43dbbc0e0d1d48e9" /><Relationship Type="http://schemas.openxmlformats.org/officeDocument/2006/relationships/slide" Target="/ppt/slides/slide5.xml" Id="R3d1e9a9317f447f1" /><Relationship Type="http://schemas.openxmlformats.org/officeDocument/2006/relationships/slide" Target="/ppt/slides/slide6.xml" Id="R767a9daa039544dc" /><Relationship Type="http://schemas.openxmlformats.org/officeDocument/2006/relationships/slide" Target="/ppt/slides/slide7.xml" Id="R58510fd3cff5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959a87551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e396bda6840d3" /><Relationship Type="http://schemas.openxmlformats.org/officeDocument/2006/relationships/theme" Target="/ppt/slideMasters/theme/theme1.xml" Id="R2f7a66454e05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e396bda68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f536d3c1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d0197430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be76f27e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b08a6e7eb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7c164c4ab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3c593955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32a88d4f0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