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a84a735204f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134004d9040e1"/>
  </p:sldMasterIdLst>
  <p:sldIdLst>
    <p:sldId xmlns:r="http://schemas.openxmlformats.org/officeDocument/2006/relationships" id="256" r:id="Rc683e600b9d84a14"/>
    <p:sldId xmlns:r="http://schemas.openxmlformats.org/officeDocument/2006/relationships" id="257" r:id="R5eefca5237e84689"/>
    <p:sldId xmlns:r="http://schemas.openxmlformats.org/officeDocument/2006/relationships" id="258" r:id="Rb34773a6db944f51"/>
    <p:sldId xmlns:r="http://schemas.openxmlformats.org/officeDocument/2006/relationships" id="259" r:id="R2bc0b9f966834ab2"/>
    <p:sldId xmlns:r="http://schemas.openxmlformats.org/officeDocument/2006/relationships" id="260" r:id="R0fea561b65a44c80"/>
    <p:sldId xmlns:r="http://schemas.openxmlformats.org/officeDocument/2006/relationships" id="261" r:id="R0134a28b43324ae9"/>
    <p:sldId xmlns:r="http://schemas.openxmlformats.org/officeDocument/2006/relationships" id="262" r:id="R1ac656acb3cb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134004d9040e1" /><Relationship Type="http://schemas.openxmlformats.org/officeDocument/2006/relationships/slide" Target="/ppt/slides/slide1.xml" Id="Rc683e600b9d84a14" /><Relationship Type="http://schemas.openxmlformats.org/officeDocument/2006/relationships/slide" Target="/ppt/slides/slide2.xml" Id="R5eefca5237e84689" /><Relationship Type="http://schemas.openxmlformats.org/officeDocument/2006/relationships/slide" Target="/ppt/slides/slide3.xml" Id="Rb34773a6db944f51" /><Relationship Type="http://schemas.openxmlformats.org/officeDocument/2006/relationships/slide" Target="/ppt/slides/slide4.xml" Id="R2bc0b9f966834ab2" /><Relationship Type="http://schemas.openxmlformats.org/officeDocument/2006/relationships/slide" Target="/ppt/slides/slide5.xml" Id="R0fea561b65a44c80" /><Relationship Type="http://schemas.openxmlformats.org/officeDocument/2006/relationships/slide" Target="/ppt/slides/slide6.xml" Id="R0134a28b43324ae9" /><Relationship Type="http://schemas.openxmlformats.org/officeDocument/2006/relationships/slide" Target="/ppt/slides/slide7.xml" Id="R1ac656acb3cb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1cf3dc4ad47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9656f97214b8c" /><Relationship Type="http://schemas.openxmlformats.org/officeDocument/2006/relationships/theme" Target="/ppt/slideMasters/theme/theme1.xml" Id="Rd8c44c1c13bf4d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29656f9721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8d211b6847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477756847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3f28f609147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088a9001c46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78aecdcc24f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523276a2542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ab3b9ed3d40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