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c09222834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834058e0b42a0"/>
  </p:sldMasterIdLst>
  <p:sldIdLst>
    <p:sldId xmlns:r="http://schemas.openxmlformats.org/officeDocument/2006/relationships" id="256" r:id="R474a2466da104d50"/>
    <p:sldId xmlns:r="http://schemas.openxmlformats.org/officeDocument/2006/relationships" id="257" r:id="Rfbbd564ecad0477a"/>
    <p:sldId xmlns:r="http://schemas.openxmlformats.org/officeDocument/2006/relationships" id="258" r:id="R2f8fc18a6ad5424c"/>
    <p:sldId xmlns:r="http://schemas.openxmlformats.org/officeDocument/2006/relationships" id="259" r:id="R200024e10a134a62"/>
    <p:sldId xmlns:r="http://schemas.openxmlformats.org/officeDocument/2006/relationships" id="260" r:id="R93ee530d508d4fb8"/>
    <p:sldId xmlns:r="http://schemas.openxmlformats.org/officeDocument/2006/relationships" id="261" r:id="R196c567d552b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834058e0b42a0" /><Relationship Type="http://schemas.openxmlformats.org/officeDocument/2006/relationships/slide" Target="/ppt/slides/slide1.xml" Id="R474a2466da104d50" /><Relationship Type="http://schemas.openxmlformats.org/officeDocument/2006/relationships/slide" Target="/ppt/slides/slide2.xml" Id="Rfbbd564ecad0477a" /><Relationship Type="http://schemas.openxmlformats.org/officeDocument/2006/relationships/slide" Target="/ppt/slides/slide3.xml" Id="R2f8fc18a6ad5424c" /><Relationship Type="http://schemas.openxmlformats.org/officeDocument/2006/relationships/slide" Target="/ppt/slides/slide4.xml" Id="R200024e10a134a62" /><Relationship Type="http://schemas.openxmlformats.org/officeDocument/2006/relationships/slide" Target="/ppt/slides/slide5.xml" Id="R93ee530d508d4fb8" /><Relationship Type="http://schemas.openxmlformats.org/officeDocument/2006/relationships/slide" Target="/ppt/slides/slide6.xml" Id="R196c567d552b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2149323f4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0db5bda644975" /><Relationship Type="http://schemas.openxmlformats.org/officeDocument/2006/relationships/theme" Target="/ppt/slideMasters/theme/theme1.xml" Id="Rd5dad6037d3f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0db5bda64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3fc8c70c8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2c835d93c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d25e3a557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5ebaf02ab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61ebe45c2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8f594a902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