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7a3de208c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fc25e3bb04466"/>
  </p:sldMasterIdLst>
  <p:sldIdLst>
    <p:sldId xmlns:r="http://schemas.openxmlformats.org/officeDocument/2006/relationships" id="256" r:id="R29195452b6414dfc"/>
    <p:sldId xmlns:r="http://schemas.openxmlformats.org/officeDocument/2006/relationships" id="257" r:id="R47b6885cfc554834"/>
    <p:sldId xmlns:r="http://schemas.openxmlformats.org/officeDocument/2006/relationships" id="258" r:id="R8f192e6c1a8545ea"/>
    <p:sldId xmlns:r="http://schemas.openxmlformats.org/officeDocument/2006/relationships" id="259" r:id="R92cf057990544b8e"/>
    <p:sldId xmlns:r="http://schemas.openxmlformats.org/officeDocument/2006/relationships" id="260" r:id="R15b71c0167664d7b"/>
    <p:sldId xmlns:r="http://schemas.openxmlformats.org/officeDocument/2006/relationships" id="261" r:id="R4d7475ad7ee54fa3"/>
    <p:sldId xmlns:r="http://schemas.openxmlformats.org/officeDocument/2006/relationships" id="262" r:id="Rc55733eb7f7a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fc25e3bb04466" /><Relationship Type="http://schemas.openxmlformats.org/officeDocument/2006/relationships/slide" Target="/ppt/slides/slide1.xml" Id="R29195452b6414dfc" /><Relationship Type="http://schemas.openxmlformats.org/officeDocument/2006/relationships/slide" Target="/ppt/slides/slide2.xml" Id="R47b6885cfc554834" /><Relationship Type="http://schemas.openxmlformats.org/officeDocument/2006/relationships/slide" Target="/ppt/slides/slide3.xml" Id="R8f192e6c1a8545ea" /><Relationship Type="http://schemas.openxmlformats.org/officeDocument/2006/relationships/slide" Target="/ppt/slides/slide4.xml" Id="R92cf057990544b8e" /><Relationship Type="http://schemas.openxmlformats.org/officeDocument/2006/relationships/slide" Target="/ppt/slides/slide5.xml" Id="R15b71c0167664d7b" /><Relationship Type="http://schemas.openxmlformats.org/officeDocument/2006/relationships/slide" Target="/ppt/slides/slide6.xml" Id="R4d7475ad7ee54fa3" /><Relationship Type="http://schemas.openxmlformats.org/officeDocument/2006/relationships/slide" Target="/ppt/slides/slide7.xml" Id="Rc55733eb7f7a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520666935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373d8822f4a0b" /><Relationship Type="http://schemas.openxmlformats.org/officeDocument/2006/relationships/theme" Target="/ppt/slideMasters/theme/theme1.xml" Id="R8e01dd3d90c1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373d8822f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0b9c6d1e9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3010500f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380ee6649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85a18e596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6747f2ce5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5b494e562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66502756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43 373 195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VIKESÅ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