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7204ec78b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0b13c86154508"/>
  </p:sldMasterIdLst>
  <p:sldIdLst>
    <p:sldId xmlns:r="http://schemas.openxmlformats.org/officeDocument/2006/relationships" id="256" r:id="R5e3e953397044f69"/>
    <p:sldId xmlns:r="http://schemas.openxmlformats.org/officeDocument/2006/relationships" id="257" r:id="Rcd131378fbb2412e"/>
    <p:sldId xmlns:r="http://schemas.openxmlformats.org/officeDocument/2006/relationships" id="258" r:id="Rc54c8a5e070f4882"/>
    <p:sldId xmlns:r="http://schemas.openxmlformats.org/officeDocument/2006/relationships" id="259" r:id="R5d23f4bc79744779"/>
    <p:sldId xmlns:r="http://schemas.openxmlformats.org/officeDocument/2006/relationships" id="260" r:id="R29db225a40f047e0"/>
    <p:sldId xmlns:r="http://schemas.openxmlformats.org/officeDocument/2006/relationships" id="261" r:id="Rfbf77e457c0d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0b13c86154508" /><Relationship Type="http://schemas.openxmlformats.org/officeDocument/2006/relationships/slide" Target="/ppt/slides/slide1.xml" Id="R5e3e953397044f69" /><Relationship Type="http://schemas.openxmlformats.org/officeDocument/2006/relationships/slide" Target="/ppt/slides/slide2.xml" Id="Rcd131378fbb2412e" /><Relationship Type="http://schemas.openxmlformats.org/officeDocument/2006/relationships/slide" Target="/ppt/slides/slide3.xml" Id="Rc54c8a5e070f4882" /><Relationship Type="http://schemas.openxmlformats.org/officeDocument/2006/relationships/slide" Target="/ppt/slides/slide4.xml" Id="R5d23f4bc79744779" /><Relationship Type="http://schemas.openxmlformats.org/officeDocument/2006/relationships/slide" Target="/ppt/slides/slide5.xml" Id="R29db225a40f047e0" /><Relationship Type="http://schemas.openxmlformats.org/officeDocument/2006/relationships/slide" Target="/ppt/slides/slide6.xml" Id="Rfbf77e457c0d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1aabe3525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8c2efeb94c44" /><Relationship Type="http://schemas.openxmlformats.org/officeDocument/2006/relationships/theme" Target="/ppt/slideMasters/theme/theme1.xml" Id="R2f2d50c893cc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f8c2efeb9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1eccd4fc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6ef84e9e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88da630f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1fa0532a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83b0b02b5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956b3a95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EIENDOM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71 344 561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300 805 943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300 871 230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990 255 474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EIENDOM AS</a:t>
            </a:r>
          </a:p>
        </p:txBody>
      </p:sp>
    </p:spTree>
  </p:cSld>
  <p:clrMapOvr>
    <a:masterClrMapping xmlns:a="http://schemas.openxmlformats.org/drawingml/2006/main"/>
  </p:clrMapOvr>
</p:sld>
</file>