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7e6912ec564e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b11d32120f41d5"/>
  </p:sldMasterIdLst>
  <p:sldIdLst>
    <p:sldId xmlns:r="http://schemas.openxmlformats.org/officeDocument/2006/relationships" id="256" r:id="Rbdffd3bae5994af4"/>
    <p:sldId xmlns:r="http://schemas.openxmlformats.org/officeDocument/2006/relationships" id="257" r:id="Rb86df4701ad34a4f"/>
    <p:sldId xmlns:r="http://schemas.openxmlformats.org/officeDocument/2006/relationships" id="258" r:id="R63849fe00aa7484b"/>
    <p:sldId xmlns:r="http://schemas.openxmlformats.org/officeDocument/2006/relationships" id="259" r:id="R0daae8ab41884bf3"/>
    <p:sldId xmlns:r="http://schemas.openxmlformats.org/officeDocument/2006/relationships" id="260" r:id="R4f9908c8e1a2427c"/>
    <p:sldId xmlns:r="http://schemas.openxmlformats.org/officeDocument/2006/relationships" id="261" r:id="Ra5ae597346834f6b"/>
    <p:sldId xmlns:r="http://schemas.openxmlformats.org/officeDocument/2006/relationships" id="262" r:id="Rff8fa7da871d49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11d32120f41d5" /><Relationship Type="http://schemas.openxmlformats.org/officeDocument/2006/relationships/slide" Target="/ppt/slides/slide1.xml" Id="Rbdffd3bae5994af4" /><Relationship Type="http://schemas.openxmlformats.org/officeDocument/2006/relationships/slide" Target="/ppt/slides/slide2.xml" Id="Rb86df4701ad34a4f" /><Relationship Type="http://schemas.openxmlformats.org/officeDocument/2006/relationships/slide" Target="/ppt/slides/slide3.xml" Id="R63849fe00aa7484b" /><Relationship Type="http://schemas.openxmlformats.org/officeDocument/2006/relationships/slide" Target="/ppt/slides/slide4.xml" Id="R0daae8ab41884bf3" /><Relationship Type="http://schemas.openxmlformats.org/officeDocument/2006/relationships/slide" Target="/ppt/slides/slide5.xml" Id="R4f9908c8e1a2427c" /><Relationship Type="http://schemas.openxmlformats.org/officeDocument/2006/relationships/slide" Target="/ppt/slides/slide6.xml" Id="Ra5ae597346834f6b" /><Relationship Type="http://schemas.openxmlformats.org/officeDocument/2006/relationships/slide" Target="/ppt/slides/slide7.xml" Id="Rff8fa7da871d49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c8dc8574242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ef4eb9d9749b0" /><Relationship Type="http://schemas.openxmlformats.org/officeDocument/2006/relationships/theme" Target="/ppt/slideMasters/theme/theme1.xml" Id="R968080ca2ae54e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bef4eb9d9749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8ff7bfee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dc52caaec4a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e3ced1362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7aa1f201d47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305b359f741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e58d989c042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86c933385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 SOLHEIM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6 113 069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990 243 859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SOLHEIM AS</a:t>
            </a:r>
          </a:p>
        </p:txBody>
      </p:sp>
    </p:spTree>
  </p:cSld>
  <p:clrMapOvr>
    <a:masterClrMapping xmlns:a="http://schemas.openxmlformats.org/drawingml/2006/main"/>
  </p:clrMapOvr>
</p:sld>
</file>