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61aa479bcb49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cfe709e3464f67"/>
  </p:sldMasterIdLst>
  <p:sldIdLst>
    <p:sldId xmlns:r="http://schemas.openxmlformats.org/officeDocument/2006/relationships" id="256" r:id="R7f8789ffb21a4c88"/>
    <p:sldId xmlns:r="http://schemas.openxmlformats.org/officeDocument/2006/relationships" id="257" r:id="Ra986fae8913b4ff7"/>
    <p:sldId xmlns:r="http://schemas.openxmlformats.org/officeDocument/2006/relationships" id="258" r:id="R3296363c1a684147"/>
    <p:sldId xmlns:r="http://schemas.openxmlformats.org/officeDocument/2006/relationships" id="259" r:id="R318c2b97104c4c0f"/>
    <p:sldId xmlns:r="http://schemas.openxmlformats.org/officeDocument/2006/relationships" id="260" r:id="R8788a779ebb2424d"/>
    <p:sldId xmlns:r="http://schemas.openxmlformats.org/officeDocument/2006/relationships" id="261" r:id="R19305bc1f76348d5"/>
    <p:sldId xmlns:r="http://schemas.openxmlformats.org/officeDocument/2006/relationships" id="262" r:id="R015f6e8e201847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cfe709e3464f67" /><Relationship Type="http://schemas.openxmlformats.org/officeDocument/2006/relationships/slide" Target="/ppt/slides/slide1.xml" Id="R7f8789ffb21a4c88" /><Relationship Type="http://schemas.openxmlformats.org/officeDocument/2006/relationships/slide" Target="/ppt/slides/slide2.xml" Id="Ra986fae8913b4ff7" /><Relationship Type="http://schemas.openxmlformats.org/officeDocument/2006/relationships/slide" Target="/ppt/slides/slide3.xml" Id="R3296363c1a684147" /><Relationship Type="http://schemas.openxmlformats.org/officeDocument/2006/relationships/slide" Target="/ppt/slides/slide4.xml" Id="R318c2b97104c4c0f" /><Relationship Type="http://schemas.openxmlformats.org/officeDocument/2006/relationships/slide" Target="/ppt/slides/slide5.xml" Id="R8788a779ebb2424d" /><Relationship Type="http://schemas.openxmlformats.org/officeDocument/2006/relationships/slide" Target="/ppt/slides/slide6.xml" Id="R19305bc1f76348d5" /><Relationship Type="http://schemas.openxmlformats.org/officeDocument/2006/relationships/slide" Target="/ppt/slides/slide7.xml" Id="R015f6e8e201847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ffafd9276f4b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5fb3baff749a0" /><Relationship Type="http://schemas.openxmlformats.org/officeDocument/2006/relationships/theme" Target="/ppt/slideMasters/theme/theme1.xml" Id="R7df61f20761b4f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d5fb3baff749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e7642bcda40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d624cf0824c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6becab6a440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d4ac95ef340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3ad03e6b442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b89bff24645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dc24531e64e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SKYBIRD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SKYBIRD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405 569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302 171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308 571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5 524 154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5 534 150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EIRIK EGGAN  –  54,0 %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EGGAN  –  46,0 %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Eirik Eggan, Lundåsen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7089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990 242 542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