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daf3b69d045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94185cff4420b"/>
  </p:sldMasterIdLst>
  <p:sldIdLst>
    <p:sldId xmlns:r="http://schemas.openxmlformats.org/officeDocument/2006/relationships" id="256" r:id="R21a8711bf989489b"/>
    <p:sldId xmlns:r="http://schemas.openxmlformats.org/officeDocument/2006/relationships" id="257" r:id="R9615299f550b4949"/>
    <p:sldId xmlns:r="http://schemas.openxmlformats.org/officeDocument/2006/relationships" id="258" r:id="R0b30931b549f4829"/>
    <p:sldId xmlns:r="http://schemas.openxmlformats.org/officeDocument/2006/relationships" id="259" r:id="R83f59f24e9114871"/>
    <p:sldId xmlns:r="http://schemas.openxmlformats.org/officeDocument/2006/relationships" id="260" r:id="R9fb00c69bae04d83"/>
    <p:sldId xmlns:r="http://schemas.openxmlformats.org/officeDocument/2006/relationships" id="261" r:id="R8564c1c12d3248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94185cff4420b" /><Relationship Type="http://schemas.openxmlformats.org/officeDocument/2006/relationships/slide" Target="/ppt/slides/slide1.xml" Id="R21a8711bf989489b" /><Relationship Type="http://schemas.openxmlformats.org/officeDocument/2006/relationships/slide" Target="/ppt/slides/slide2.xml" Id="R9615299f550b4949" /><Relationship Type="http://schemas.openxmlformats.org/officeDocument/2006/relationships/slide" Target="/ppt/slides/slide3.xml" Id="R0b30931b549f4829" /><Relationship Type="http://schemas.openxmlformats.org/officeDocument/2006/relationships/slide" Target="/ppt/slides/slide4.xml" Id="R83f59f24e9114871" /><Relationship Type="http://schemas.openxmlformats.org/officeDocument/2006/relationships/slide" Target="/ppt/slides/slide5.xml" Id="R9fb00c69bae04d83" /><Relationship Type="http://schemas.openxmlformats.org/officeDocument/2006/relationships/slide" Target="/ppt/slides/slide6.xml" Id="R8564c1c12d3248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3cdb22639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e9cff183d4564" /><Relationship Type="http://schemas.openxmlformats.org/officeDocument/2006/relationships/theme" Target="/ppt/slideMasters/theme/theme1.xml" Id="R1ca2a7fd4b2749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2e9cff183d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a72c5eeef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d6526705e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25eabd4ff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66915350748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55f7d21a40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4fb4548d3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SKYBIRD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Eirik Eggan, Lundåsen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990 242 542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SKYBIRD AS</a:t>
            </a:r>
          </a:p>
        </p:txBody>
      </p:sp>
    </p:spTree>
  </p:cSld>
  <p:clrMapOvr>
    <a:masterClrMapping xmlns:a="http://schemas.openxmlformats.org/drawingml/2006/main"/>
  </p:clrMapOvr>
</p:sld>
</file>