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d3486c511b45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f1c7f61930445e"/>
  </p:sldMasterIdLst>
  <p:sldIdLst>
    <p:sldId xmlns:r="http://schemas.openxmlformats.org/officeDocument/2006/relationships" id="256" r:id="R1a23f253a66c4026"/>
    <p:sldId xmlns:r="http://schemas.openxmlformats.org/officeDocument/2006/relationships" id="257" r:id="R2f5446f425994e83"/>
    <p:sldId xmlns:r="http://schemas.openxmlformats.org/officeDocument/2006/relationships" id="258" r:id="R906409b3c2c6474c"/>
    <p:sldId xmlns:r="http://schemas.openxmlformats.org/officeDocument/2006/relationships" id="259" r:id="Rfd974fd88b014d62"/>
    <p:sldId xmlns:r="http://schemas.openxmlformats.org/officeDocument/2006/relationships" id="260" r:id="Redb12498252b48c1"/>
    <p:sldId xmlns:r="http://schemas.openxmlformats.org/officeDocument/2006/relationships" id="261" r:id="Ra7c043bfd6ca44b4"/>
    <p:sldId xmlns:r="http://schemas.openxmlformats.org/officeDocument/2006/relationships" id="262" r:id="Rec8aa04ac10f4d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f1c7f61930445e" /><Relationship Type="http://schemas.openxmlformats.org/officeDocument/2006/relationships/slide" Target="/ppt/slides/slide1.xml" Id="R1a23f253a66c4026" /><Relationship Type="http://schemas.openxmlformats.org/officeDocument/2006/relationships/slide" Target="/ppt/slides/slide2.xml" Id="R2f5446f425994e83" /><Relationship Type="http://schemas.openxmlformats.org/officeDocument/2006/relationships/slide" Target="/ppt/slides/slide3.xml" Id="R906409b3c2c6474c" /><Relationship Type="http://schemas.openxmlformats.org/officeDocument/2006/relationships/slide" Target="/ppt/slides/slide4.xml" Id="Rfd974fd88b014d62" /><Relationship Type="http://schemas.openxmlformats.org/officeDocument/2006/relationships/slide" Target="/ppt/slides/slide5.xml" Id="Redb12498252b48c1" /><Relationship Type="http://schemas.openxmlformats.org/officeDocument/2006/relationships/slide" Target="/ppt/slides/slide6.xml" Id="Ra7c043bfd6ca44b4" /><Relationship Type="http://schemas.openxmlformats.org/officeDocument/2006/relationships/slide" Target="/ppt/slides/slide7.xml" Id="Rec8aa04ac10f4d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cc291c0a6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4424a92ed42bb" /><Relationship Type="http://schemas.openxmlformats.org/officeDocument/2006/relationships/theme" Target="/ppt/slideMasters/theme/theme1.xml" Id="R48026bab70994e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54424a92ed42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2437e105e41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565e73d994c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95d061cc741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7874217c14c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a4527f89646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77afe39214a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8596f102e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HVIDSTEN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2 521 994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−1 568 342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4 091 561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17 250 063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18 592 622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ROBERT HVIDSTEN  –  90,0 %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Laskenveien 64B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990 236 828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HVIDSTEN INVESTMENT AS</a:t>
            </a:r>
          </a:p>
        </p:txBody>
      </p:sp>
    </p:spTree>
  </p:cSld>
  <p:clrMapOvr>
    <a:masterClrMapping xmlns:a="http://schemas.openxmlformats.org/drawingml/2006/main"/>
  </p:clrMapOvr>
</p:sld>
</file>