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20482f74a0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487c08ff24310"/>
  </p:sldMasterIdLst>
  <p:sldIdLst>
    <p:sldId xmlns:r="http://schemas.openxmlformats.org/officeDocument/2006/relationships" id="256" r:id="R2a983895c5304b64"/>
    <p:sldId xmlns:r="http://schemas.openxmlformats.org/officeDocument/2006/relationships" id="257" r:id="R60a5524c2ed24512"/>
    <p:sldId xmlns:r="http://schemas.openxmlformats.org/officeDocument/2006/relationships" id="258" r:id="R034208b8c5f3444e"/>
    <p:sldId xmlns:r="http://schemas.openxmlformats.org/officeDocument/2006/relationships" id="259" r:id="Rd38cf2db6ec34c94"/>
    <p:sldId xmlns:r="http://schemas.openxmlformats.org/officeDocument/2006/relationships" id="260" r:id="Rf4757cd6865e451a"/>
    <p:sldId xmlns:r="http://schemas.openxmlformats.org/officeDocument/2006/relationships" id="261" r:id="R8b8160254de04524"/>
    <p:sldId xmlns:r="http://schemas.openxmlformats.org/officeDocument/2006/relationships" id="262" r:id="Rb52708c01083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487c08ff24310" /><Relationship Type="http://schemas.openxmlformats.org/officeDocument/2006/relationships/slide" Target="/ppt/slides/slide1.xml" Id="R2a983895c5304b64" /><Relationship Type="http://schemas.openxmlformats.org/officeDocument/2006/relationships/slide" Target="/ppt/slides/slide2.xml" Id="R60a5524c2ed24512" /><Relationship Type="http://schemas.openxmlformats.org/officeDocument/2006/relationships/slide" Target="/ppt/slides/slide3.xml" Id="R034208b8c5f3444e" /><Relationship Type="http://schemas.openxmlformats.org/officeDocument/2006/relationships/slide" Target="/ppt/slides/slide4.xml" Id="Rd38cf2db6ec34c94" /><Relationship Type="http://schemas.openxmlformats.org/officeDocument/2006/relationships/slide" Target="/ppt/slides/slide5.xml" Id="Rf4757cd6865e451a" /><Relationship Type="http://schemas.openxmlformats.org/officeDocument/2006/relationships/slide" Target="/ppt/slides/slide6.xml" Id="R8b8160254de04524" /><Relationship Type="http://schemas.openxmlformats.org/officeDocument/2006/relationships/slide" Target="/ppt/slides/slide7.xml" Id="Rb52708c01083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ffda13651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0c7d94a247df" /><Relationship Type="http://schemas.openxmlformats.org/officeDocument/2006/relationships/theme" Target="/ppt/slideMasters/theme/theme1.xml" Id="Rc9c5405f9e74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f0c7d94a2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6952dbb0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a1ee58366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9e82211d1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8c8cd868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64bd3eeb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2d7007d59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51b566e5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97 32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990 214 263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