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5f5af6778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c221165524e1c"/>
  </p:sldMasterIdLst>
  <p:sldIdLst>
    <p:sldId xmlns:r="http://schemas.openxmlformats.org/officeDocument/2006/relationships" id="256" r:id="R9c741e938d54481e"/>
    <p:sldId xmlns:r="http://schemas.openxmlformats.org/officeDocument/2006/relationships" id="257" r:id="R758b1b41383047cc"/>
    <p:sldId xmlns:r="http://schemas.openxmlformats.org/officeDocument/2006/relationships" id="258" r:id="R3f91eb5cbf954d60"/>
    <p:sldId xmlns:r="http://schemas.openxmlformats.org/officeDocument/2006/relationships" id="259" r:id="R87e5bdd4d66e49e6"/>
    <p:sldId xmlns:r="http://schemas.openxmlformats.org/officeDocument/2006/relationships" id="260" r:id="Rda51b3f11129413c"/>
    <p:sldId xmlns:r="http://schemas.openxmlformats.org/officeDocument/2006/relationships" id="261" r:id="Rfa2c67c8a9f8467c"/>
    <p:sldId xmlns:r="http://schemas.openxmlformats.org/officeDocument/2006/relationships" id="262" r:id="R5059b5acc270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c221165524e1c" /><Relationship Type="http://schemas.openxmlformats.org/officeDocument/2006/relationships/slide" Target="/ppt/slides/slide1.xml" Id="R9c741e938d54481e" /><Relationship Type="http://schemas.openxmlformats.org/officeDocument/2006/relationships/slide" Target="/ppt/slides/slide2.xml" Id="R758b1b41383047cc" /><Relationship Type="http://schemas.openxmlformats.org/officeDocument/2006/relationships/slide" Target="/ppt/slides/slide3.xml" Id="R3f91eb5cbf954d60" /><Relationship Type="http://schemas.openxmlformats.org/officeDocument/2006/relationships/slide" Target="/ppt/slides/slide4.xml" Id="R87e5bdd4d66e49e6" /><Relationship Type="http://schemas.openxmlformats.org/officeDocument/2006/relationships/slide" Target="/ppt/slides/slide5.xml" Id="Rda51b3f11129413c" /><Relationship Type="http://schemas.openxmlformats.org/officeDocument/2006/relationships/slide" Target="/ppt/slides/slide6.xml" Id="Rfa2c67c8a9f8467c" /><Relationship Type="http://schemas.openxmlformats.org/officeDocument/2006/relationships/slide" Target="/ppt/slides/slide7.xml" Id="R5059b5acc270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5ee8df1854b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ddda334fa4ea5" /><Relationship Type="http://schemas.openxmlformats.org/officeDocument/2006/relationships/theme" Target="/ppt/slideMasters/theme/theme1.xml" Id="R94d719c95bd54c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addda334fa4e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688af4bbe43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d55bd333e4b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7445b810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21595be2d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b32ae3b324e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2835db1044e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774f0cd1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OTCB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OTCB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8 528 306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39 170 273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41 269 909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ARVID BRØNMO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Lies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21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990 200 351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OTCB AS</a:t>
            </a:r>
          </a:p>
        </p:txBody>
      </p:sp>
    </p:spTree>
  </p:cSld>
  <p:clrMapOvr>
    <a:masterClrMapping xmlns:a="http://schemas.openxmlformats.org/drawingml/2006/main"/>
  </p:clrMapOvr>
</p:sld>
</file>