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9293fa054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575e1574249de"/>
  </p:sldMasterIdLst>
  <p:sldIdLst>
    <p:sldId xmlns:r="http://schemas.openxmlformats.org/officeDocument/2006/relationships" id="256" r:id="Raee4a50ca50b4cce"/>
    <p:sldId xmlns:r="http://schemas.openxmlformats.org/officeDocument/2006/relationships" id="257" r:id="R12ed387e6a1c422b"/>
    <p:sldId xmlns:r="http://schemas.openxmlformats.org/officeDocument/2006/relationships" id="258" r:id="Rb0e1d91a62514f07"/>
    <p:sldId xmlns:r="http://schemas.openxmlformats.org/officeDocument/2006/relationships" id="259" r:id="R09fe2c1fe8ab4f47"/>
    <p:sldId xmlns:r="http://schemas.openxmlformats.org/officeDocument/2006/relationships" id="260" r:id="R7147b0f340e443cd"/>
    <p:sldId xmlns:r="http://schemas.openxmlformats.org/officeDocument/2006/relationships" id="261" r:id="Rbc68a490285c41d6"/>
    <p:sldId xmlns:r="http://schemas.openxmlformats.org/officeDocument/2006/relationships" id="262" r:id="R1dcc428293f2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575e1574249de" /><Relationship Type="http://schemas.openxmlformats.org/officeDocument/2006/relationships/slide" Target="/ppt/slides/slide1.xml" Id="Raee4a50ca50b4cce" /><Relationship Type="http://schemas.openxmlformats.org/officeDocument/2006/relationships/slide" Target="/ppt/slides/slide2.xml" Id="R12ed387e6a1c422b" /><Relationship Type="http://schemas.openxmlformats.org/officeDocument/2006/relationships/slide" Target="/ppt/slides/slide3.xml" Id="Rb0e1d91a62514f07" /><Relationship Type="http://schemas.openxmlformats.org/officeDocument/2006/relationships/slide" Target="/ppt/slides/slide4.xml" Id="R09fe2c1fe8ab4f47" /><Relationship Type="http://schemas.openxmlformats.org/officeDocument/2006/relationships/slide" Target="/ppt/slides/slide5.xml" Id="R7147b0f340e443cd" /><Relationship Type="http://schemas.openxmlformats.org/officeDocument/2006/relationships/slide" Target="/ppt/slides/slide6.xml" Id="Rbc68a490285c41d6" /><Relationship Type="http://schemas.openxmlformats.org/officeDocument/2006/relationships/slide" Target="/ppt/slides/slide7.xml" Id="R1dcc428293f2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bc7c70a20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2cacb6924df2" /><Relationship Type="http://schemas.openxmlformats.org/officeDocument/2006/relationships/theme" Target="/ppt/slideMasters/theme/theme1.xml" Id="R216a6c3dde73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72cacb692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55d1db03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341186c9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e50881b18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4492c554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986ac712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72f5dd73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6127770b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