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8843dd565b46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280696fbce4371"/>
  </p:sldMasterIdLst>
  <p:sldIdLst>
    <p:sldId xmlns:r="http://schemas.openxmlformats.org/officeDocument/2006/relationships" id="256" r:id="Rcb95df4289674334"/>
    <p:sldId xmlns:r="http://schemas.openxmlformats.org/officeDocument/2006/relationships" id="257" r:id="R24d94e912c734453"/>
    <p:sldId xmlns:r="http://schemas.openxmlformats.org/officeDocument/2006/relationships" id="258" r:id="R80cf7454673d4ee7"/>
    <p:sldId xmlns:r="http://schemas.openxmlformats.org/officeDocument/2006/relationships" id="259" r:id="R59effbbdfc684843"/>
    <p:sldId xmlns:r="http://schemas.openxmlformats.org/officeDocument/2006/relationships" id="260" r:id="R02f7a170238a4829"/>
    <p:sldId xmlns:r="http://schemas.openxmlformats.org/officeDocument/2006/relationships" id="261" r:id="R2cbd32bba5e446f8"/>
    <p:sldId xmlns:r="http://schemas.openxmlformats.org/officeDocument/2006/relationships" id="262" r:id="Rb2229e155bc247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280696fbce4371" /><Relationship Type="http://schemas.openxmlformats.org/officeDocument/2006/relationships/slide" Target="/ppt/slides/slide1.xml" Id="Rcb95df4289674334" /><Relationship Type="http://schemas.openxmlformats.org/officeDocument/2006/relationships/slide" Target="/ppt/slides/slide2.xml" Id="R24d94e912c734453" /><Relationship Type="http://schemas.openxmlformats.org/officeDocument/2006/relationships/slide" Target="/ppt/slides/slide3.xml" Id="R80cf7454673d4ee7" /><Relationship Type="http://schemas.openxmlformats.org/officeDocument/2006/relationships/slide" Target="/ppt/slides/slide4.xml" Id="R59effbbdfc684843" /><Relationship Type="http://schemas.openxmlformats.org/officeDocument/2006/relationships/slide" Target="/ppt/slides/slide5.xml" Id="R02f7a170238a4829" /><Relationship Type="http://schemas.openxmlformats.org/officeDocument/2006/relationships/slide" Target="/ppt/slides/slide6.xml" Id="R2cbd32bba5e446f8" /><Relationship Type="http://schemas.openxmlformats.org/officeDocument/2006/relationships/slide" Target="/ppt/slides/slide7.xml" Id="Rb2229e155bc247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cd8a5e11df48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407d971d746ae" /><Relationship Type="http://schemas.openxmlformats.org/officeDocument/2006/relationships/theme" Target="/ppt/slideMasters/theme/theme1.xml" Id="Rb1694e08a88b46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d407d971d746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c7a8f553748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9e448bd4947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ebea9a54544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8b9d7388942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e92e43f1047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bfbff3d1b4e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57b1d53fd4a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JGB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JGB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JGB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JGB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JGB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JGB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4 428 863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2 309 489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2 706 183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8 199 481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9 636 346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JGB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GUNNAR BOEHLKE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JGB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Torjusbakken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990 064 202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JGB MANAGEMENT AS</a:t>
            </a:r>
          </a:p>
        </p:txBody>
      </p:sp>
    </p:spTree>
  </p:cSld>
  <p:clrMapOvr>
    <a:masterClrMapping xmlns:a="http://schemas.openxmlformats.org/drawingml/2006/main"/>
  </p:clrMapOvr>
</p:sld>
</file>