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7b69a526f945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f815b469884ad9"/>
  </p:sldMasterIdLst>
  <p:sldIdLst>
    <p:sldId xmlns:r="http://schemas.openxmlformats.org/officeDocument/2006/relationships" id="256" r:id="Rb06d1eee44414b89"/>
    <p:sldId xmlns:r="http://schemas.openxmlformats.org/officeDocument/2006/relationships" id="257" r:id="R556a6dd29e054819"/>
    <p:sldId xmlns:r="http://schemas.openxmlformats.org/officeDocument/2006/relationships" id="258" r:id="R0051bf3d4a184c3e"/>
    <p:sldId xmlns:r="http://schemas.openxmlformats.org/officeDocument/2006/relationships" id="259" r:id="Rb1fa80b4e1e644ed"/>
    <p:sldId xmlns:r="http://schemas.openxmlformats.org/officeDocument/2006/relationships" id="260" r:id="R799e16671f114c11"/>
    <p:sldId xmlns:r="http://schemas.openxmlformats.org/officeDocument/2006/relationships" id="261" r:id="R52e89e8ae57742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f815b469884ad9" /><Relationship Type="http://schemas.openxmlformats.org/officeDocument/2006/relationships/slide" Target="/ppt/slides/slide1.xml" Id="Rb06d1eee44414b89" /><Relationship Type="http://schemas.openxmlformats.org/officeDocument/2006/relationships/slide" Target="/ppt/slides/slide2.xml" Id="R556a6dd29e054819" /><Relationship Type="http://schemas.openxmlformats.org/officeDocument/2006/relationships/slide" Target="/ppt/slides/slide3.xml" Id="R0051bf3d4a184c3e" /><Relationship Type="http://schemas.openxmlformats.org/officeDocument/2006/relationships/slide" Target="/ppt/slides/slide4.xml" Id="Rb1fa80b4e1e644ed" /><Relationship Type="http://schemas.openxmlformats.org/officeDocument/2006/relationships/slide" Target="/ppt/slides/slide5.xml" Id="R799e16671f114c11" /><Relationship Type="http://schemas.openxmlformats.org/officeDocument/2006/relationships/slide" Target="/ppt/slides/slide6.xml" Id="R52e89e8ae57742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687f40b4a547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8c14c94cbd491b" /><Relationship Type="http://schemas.openxmlformats.org/officeDocument/2006/relationships/theme" Target="/ppt/slideMasters/theme/theme1.xml" Id="R3f5ad8e8e61048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8c14c94cbd49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28b3812dd240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3b5a758a447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e20c2697c74d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eae10066ed4b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7259ce361442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8d17bfa5a24e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KH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KH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−9 913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1 324 441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1 325 340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990 056 439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 EIENDOM AS</a:t>
            </a:r>
          </a:p>
        </p:txBody>
      </p:sp>
    </p:spTree>
  </p:cSld>
  <p:clrMapOvr>
    <a:masterClrMapping xmlns:a="http://schemas.openxmlformats.org/drawingml/2006/main"/>
  </p:clrMapOvr>
</p:sld>
</file>