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729d48fbca43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c0f8b141374154"/>
  </p:sldMasterIdLst>
  <p:sldIdLst>
    <p:sldId xmlns:r="http://schemas.openxmlformats.org/officeDocument/2006/relationships" id="256" r:id="R14866d38296f4cb8"/>
    <p:sldId xmlns:r="http://schemas.openxmlformats.org/officeDocument/2006/relationships" id="257" r:id="R68f4e17b7cde46c8"/>
    <p:sldId xmlns:r="http://schemas.openxmlformats.org/officeDocument/2006/relationships" id="258" r:id="Rf5fa4e27883a42ad"/>
    <p:sldId xmlns:r="http://schemas.openxmlformats.org/officeDocument/2006/relationships" id="259" r:id="Re1e187bd77374969"/>
    <p:sldId xmlns:r="http://schemas.openxmlformats.org/officeDocument/2006/relationships" id="260" r:id="R05eb944689f94f1b"/>
    <p:sldId xmlns:r="http://schemas.openxmlformats.org/officeDocument/2006/relationships" id="261" r:id="R59b354f52c2d46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0f8b141374154" /><Relationship Type="http://schemas.openxmlformats.org/officeDocument/2006/relationships/slide" Target="/ppt/slides/slide1.xml" Id="R14866d38296f4cb8" /><Relationship Type="http://schemas.openxmlformats.org/officeDocument/2006/relationships/slide" Target="/ppt/slides/slide2.xml" Id="R68f4e17b7cde46c8" /><Relationship Type="http://schemas.openxmlformats.org/officeDocument/2006/relationships/slide" Target="/ppt/slides/slide3.xml" Id="Rf5fa4e27883a42ad" /><Relationship Type="http://schemas.openxmlformats.org/officeDocument/2006/relationships/slide" Target="/ppt/slides/slide4.xml" Id="Re1e187bd77374969" /><Relationship Type="http://schemas.openxmlformats.org/officeDocument/2006/relationships/slide" Target="/ppt/slides/slide5.xml" Id="R05eb944689f94f1b" /><Relationship Type="http://schemas.openxmlformats.org/officeDocument/2006/relationships/slide" Target="/ppt/slides/slide6.xml" Id="R59b354f52c2d46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c3d71aed946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acde45ecf4a7f" /><Relationship Type="http://schemas.openxmlformats.org/officeDocument/2006/relationships/theme" Target="/ppt/slideMasters/theme/theme1.xml" Id="Rff6b28d5981643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cacde45ecf4a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50ea0879442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7185a35d1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460e0daa140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6394209b1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ca4eec13845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130c655f947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Torkel Knudsen, Strøtvetveien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